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13" r:id="rId2"/>
    <p:sldId id="427" r:id="rId3"/>
    <p:sldId id="428" r:id="rId4"/>
    <p:sldId id="429" r:id="rId5"/>
    <p:sldId id="430" r:id="rId6"/>
    <p:sldId id="433" r:id="rId7"/>
    <p:sldId id="431" r:id="rId8"/>
    <p:sldId id="434" r:id="rId9"/>
    <p:sldId id="432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00FFFF"/>
    <a:srgbClr val="FF0066"/>
    <a:srgbClr val="0000FF"/>
    <a:srgbClr val="9999FF"/>
    <a:srgbClr val="6699FF"/>
    <a:srgbClr val="9966FF"/>
    <a:srgbClr val="00FF00"/>
    <a:srgbClr val="558ED5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05" autoAdjust="0"/>
    <p:restoredTop sz="94660"/>
  </p:normalViewPr>
  <p:slideViewPr>
    <p:cSldViewPr>
      <p:cViewPr varScale="1">
        <p:scale>
          <a:sx n="74" d="100"/>
          <a:sy n="74" d="100"/>
        </p:scale>
        <p:origin x="-318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3BEA5-398E-4910-8B9F-57EA5941A37C}" type="datetimeFigureOut">
              <a:rPr lang="en-US"/>
              <a:pPr>
                <a:defRPr/>
              </a:pPr>
              <a:t>2014/9/08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1EF45-026B-4BB2-8EA3-F93AFE640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697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911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32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297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37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9914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4303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89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EE45-801C-4C1B-814F-ED25DBD26EB9}" type="datetime1">
              <a:rPr lang="en-US"/>
              <a:pPr>
                <a:defRPr/>
              </a:pPr>
              <a:t>2014/9/08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A3CC-E889-486C-AA0A-AF65F4D1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D867-F636-4068-8DF5-C69E67C2341A}" type="datetime1">
              <a:rPr lang="en-US"/>
              <a:pPr>
                <a:defRPr/>
              </a:pPr>
              <a:t>2014/9/08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980B-F9A8-423A-86AC-CAE5F31F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C07F-BCFB-4573-9F52-B57C2B85544E}" type="datetime1">
              <a:rPr lang="en-US"/>
              <a:pPr>
                <a:defRPr/>
              </a:pPr>
              <a:t>2014/9/08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0C96-C7EA-42FB-9D6F-5D884F9D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C6E0-A4FB-48A0-A769-F9946A0489D9}" type="datetime1">
              <a:rPr lang="en-US"/>
              <a:pPr>
                <a:defRPr/>
              </a:pPr>
              <a:t>2014/9/08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BB89-CB0F-43F8-BC93-4044E3A0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1039-B4F1-4569-B98B-1A7380D0878E}" type="datetime1">
              <a:rPr lang="en-US"/>
              <a:pPr>
                <a:defRPr/>
              </a:pPr>
              <a:t>2014/9/08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D056-D9C4-40F1-9229-6A0E136A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D22AF-5666-4CF3-B29C-5C732DFB8AEB}" type="datetime1">
              <a:rPr lang="en-US"/>
              <a:pPr>
                <a:defRPr/>
              </a:pPr>
              <a:t>2014/9/08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293C-7AB1-4D3B-B3FB-D52EF7CD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2CCD-4FF5-4857-989F-460D461235F2}" type="datetime1">
              <a:rPr lang="en-US"/>
              <a:pPr>
                <a:defRPr/>
              </a:pPr>
              <a:t>2014/9/08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C5789-38A2-45FA-BF08-B067703A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9434-30B2-44F4-92DF-5E71BB7DD56A}" type="datetime1">
              <a:rPr lang="en-US"/>
              <a:pPr>
                <a:defRPr/>
              </a:pPr>
              <a:t>2014/9/08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2739-6B60-4A88-8689-4D04FD215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8B0F-F14E-44BC-9D87-D53145DB07B0}" type="datetime1">
              <a:rPr lang="en-US"/>
              <a:pPr>
                <a:defRPr/>
              </a:pPr>
              <a:t>2014/9/08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EC4E-7707-4D32-9E43-0DD07FFC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F905-372D-4814-85A1-78C55C671B39}" type="datetime1">
              <a:rPr lang="en-US"/>
              <a:pPr>
                <a:defRPr/>
              </a:pPr>
              <a:t>2014/9/08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87-18E6-49E6-8833-D0F0017BE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0334-FEA3-4D70-871D-20DEA6375EA5}" type="datetime1">
              <a:rPr lang="en-US"/>
              <a:pPr>
                <a:defRPr/>
              </a:pPr>
              <a:t>2014/9/08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D804-1EB8-42D7-B852-5BFCF5CF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FD15F-8374-4B9F-A0C9-47AC3C8DDB8F}" type="datetime1">
              <a:rPr lang="en-US"/>
              <a:pPr>
                <a:defRPr/>
              </a:pPr>
              <a:t>2014/9/08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C3ADC-12E0-4904-ADD7-D7187368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19.png"/><Relationship Id="rId3" Type="http://schemas.openxmlformats.org/officeDocument/2006/relationships/image" Target="../media/image8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11" Type="http://schemas.openxmlformats.org/officeDocument/2006/relationships/image" Target="../media/image12.png"/><Relationship Id="rId5" Type="http://schemas.openxmlformats.org/officeDocument/2006/relationships/image" Target="../media/image15.png"/><Relationship Id="rId15" Type="http://schemas.openxmlformats.org/officeDocument/2006/relationships/image" Target="../media/image13.png"/><Relationship Id="rId10" Type="http://schemas.openxmlformats.org/officeDocument/2006/relationships/image" Target="../media/image11.png"/><Relationship Id="rId4" Type="http://schemas.openxmlformats.org/officeDocument/2006/relationships/image" Target="../media/image9.png"/><Relationship Id="rId9" Type="http://schemas.openxmlformats.org/officeDocument/2006/relationships/image" Target="../media/image10.png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12.png"/><Relationship Id="rId18" Type="http://schemas.openxmlformats.org/officeDocument/2006/relationships/image" Target="../media/image25.png"/><Relationship Id="rId3" Type="http://schemas.openxmlformats.org/officeDocument/2006/relationships/image" Target="../media/image13.png"/><Relationship Id="rId21" Type="http://schemas.openxmlformats.org/officeDocument/2006/relationships/image" Target="../media/image27.png"/><Relationship Id="rId7" Type="http://schemas.openxmlformats.org/officeDocument/2006/relationships/image" Target="../media/image20.png"/><Relationship Id="rId12" Type="http://schemas.openxmlformats.org/officeDocument/2006/relationships/image" Target="../media/image11.png"/><Relationship Id="rId17" Type="http://schemas.openxmlformats.org/officeDocument/2006/relationships/image" Target="../media/image24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3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10.png"/><Relationship Id="rId5" Type="http://schemas.openxmlformats.org/officeDocument/2006/relationships/image" Target="../media/image9.png"/><Relationship Id="rId15" Type="http://schemas.openxmlformats.org/officeDocument/2006/relationships/image" Target="../media/image22.png"/><Relationship Id="rId10" Type="http://schemas.openxmlformats.org/officeDocument/2006/relationships/image" Target="../media/image18.png"/><Relationship Id="rId19" Type="http://schemas.openxmlformats.org/officeDocument/2006/relationships/image" Target="../media/image19.png"/><Relationship Id="rId4" Type="http://schemas.openxmlformats.org/officeDocument/2006/relationships/image" Target="../media/image8.png"/><Relationship Id="rId9" Type="http://schemas.openxmlformats.org/officeDocument/2006/relationships/image" Target="../media/image17.png"/><Relationship Id="rId14" Type="http://schemas.openxmlformats.org/officeDocument/2006/relationships/image" Target="../media/image21.png"/><Relationship Id="rId22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18" Type="http://schemas.openxmlformats.org/officeDocument/2006/relationships/image" Target="../media/image43.png"/><Relationship Id="rId3" Type="http://schemas.openxmlformats.org/officeDocument/2006/relationships/image" Target="../media/image28.png"/><Relationship Id="rId21" Type="http://schemas.openxmlformats.org/officeDocument/2006/relationships/image" Target="../media/image46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17" Type="http://schemas.openxmlformats.org/officeDocument/2006/relationships/image" Target="../media/image42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41.png"/><Relationship Id="rId20" Type="http://schemas.openxmlformats.org/officeDocument/2006/relationships/image" Target="../media/image4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24" Type="http://schemas.openxmlformats.org/officeDocument/2006/relationships/image" Target="../media/image49.png"/><Relationship Id="rId5" Type="http://schemas.openxmlformats.org/officeDocument/2006/relationships/image" Target="../media/image30.png"/><Relationship Id="rId15" Type="http://schemas.openxmlformats.org/officeDocument/2006/relationships/image" Target="../media/image40.png"/><Relationship Id="rId23" Type="http://schemas.openxmlformats.org/officeDocument/2006/relationships/image" Target="../media/image48.png"/><Relationship Id="rId10" Type="http://schemas.openxmlformats.org/officeDocument/2006/relationships/image" Target="../media/image35.png"/><Relationship Id="rId19" Type="http://schemas.openxmlformats.org/officeDocument/2006/relationships/image" Target="../media/image44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Relationship Id="rId14" Type="http://schemas.openxmlformats.org/officeDocument/2006/relationships/image" Target="../media/image39.png"/><Relationship Id="rId22" Type="http://schemas.openxmlformats.org/officeDocument/2006/relationships/image" Target="../media/image4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10" Type="http://schemas.openxmlformats.org/officeDocument/2006/relationships/image" Target="../media/image50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3962400" y="3505201"/>
            <a:ext cx="5486400" cy="4038599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3962400" y="266700"/>
            <a:ext cx="5486400" cy="68199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Sample estimates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4724400" y="685800"/>
            <a:ext cx="387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Rule of thumb for </a:t>
            </a:r>
            <a:r>
              <a:rPr lang="en-US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comparing error bars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495800" y="3505200"/>
            <a:ext cx="4472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Illusory sample size and statistical significance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2" name="Freeform 121"/>
          <p:cNvSpPr/>
          <p:nvPr/>
        </p:nvSpPr>
        <p:spPr>
          <a:xfrm rot="5400000">
            <a:off x="-186335" y="1644056"/>
            <a:ext cx="2315432" cy="1056988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  <a:gd name="connsiteX0" fmla="*/ 0 w 4121604"/>
              <a:gd name="connsiteY0" fmla="*/ 3690553 h 3708845"/>
              <a:gd name="connsiteX1" fmla="*/ 107333 w 4121604"/>
              <a:gd name="connsiteY1" fmla="*/ 3647223 h 3708845"/>
              <a:gd name="connsiteX2" fmla="*/ 619124 w 4121604"/>
              <a:gd name="connsiteY2" fmla="*/ 3340148 h 3708845"/>
              <a:gd name="connsiteX3" fmla="*/ 1151387 w 4121604"/>
              <a:gd name="connsiteY3" fmla="*/ 2248327 h 3708845"/>
              <a:gd name="connsiteX4" fmla="*/ 1534776 w 4121604"/>
              <a:gd name="connsiteY4" fmla="*/ 977407 h 3708845"/>
              <a:gd name="connsiteX5" fmla="*/ 1820427 w 4121604"/>
              <a:gd name="connsiteY5" fmla="*/ 243923 h 3708845"/>
              <a:gd name="connsiteX6" fmla="*/ 2072611 w 4121604"/>
              <a:gd name="connsiteY6" fmla="*/ 3271 h 3708845"/>
              <a:gd name="connsiteX7" fmla="*/ 2270503 w 4121604"/>
              <a:gd name="connsiteY7" fmla="*/ 139748 h 3708845"/>
              <a:gd name="connsiteX8" fmla="*/ 2482044 w 4121604"/>
              <a:gd name="connsiteY8" fmla="*/ 610596 h 3708845"/>
              <a:gd name="connsiteX9" fmla="*/ 2789118 w 4121604"/>
              <a:gd name="connsiteY9" fmla="*/ 1606883 h 3708845"/>
              <a:gd name="connsiteX10" fmla="*/ 3096193 w 4121604"/>
              <a:gd name="connsiteY10" fmla="*/ 2548578 h 3708845"/>
              <a:gd name="connsiteX11" fmla="*/ 3396444 w 4121604"/>
              <a:gd name="connsiteY11" fmla="*/ 3169551 h 3708845"/>
              <a:gd name="connsiteX12" fmla="*/ 3703518 w 4121604"/>
              <a:gd name="connsiteY12" fmla="*/ 3490274 h 3708845"/>
              <a:gd name="connsiteX13" fmla="*/ 4110283 w 4121604"/>
              <a:gd name="connsiteY13" fmla="*/ 3676936 h 3708845"/>
              <a:gd name="connsiteX14" fmla="*/ 4121604 w 4121604"/>
              <a:gd name="connsiteY14" fmla="*/ 3708845 h 3708845"/>
              <a:gd name="connsiteX0" fmla="*/ 0 w 4121604"/>
              <a:gd name="connsiteY0" fmla="*/ 3688534 h 3706826"/>
              <a:gd name="connsiteX1" fmla="*/ 107333 w 4121604"/>
              <a:gd name="connsiteY1" fmla="*/ 3645204 h 3706826"/>
              <a:gd name="connsiteX2" fmla="*/ 619124 w 4121604"/>
              <a:gd name="connsiteY2" fmla="*/ 3338129 h 3706826"/>
              <a:gd name="connsiteX3" fmla="*/ 1151387 w 4121604"/>
              <a:gd name="connsiteY3" fmla="*/ 2246308 h 3706826"/>
              <a:gd name="connsiteX4" fmla="*/ 1534776 w 4121604"/>
              <a:gd name="connsiteY4" fmla="*/ 975388 h 3706826"/>
              <a:gd name="connsiteX5" fmla="*/ 1820427 w 4121604"/>
              <a:gd name="connsiteY5" fmla="*/ 241904 h 3706826"/>
              <a:gd name="connsiteX6" fmla="*/ 2072611 w 4121604"/>
              <a:gd name="connsiteY6" fmla="*/ 1252 h 3706826"/>
              <a:gd name="connsiteX7" fmla="*/ 2280879 w 4121604"/>
              <a:gd name="connsiteY7" fmla="*/ 168724 h 3706826"/>
              <a:gd name="connsiteX8" fmla="*/ 2482044 w 4121604"/>
              <a:gd name="connsiteY8" fmla="*/ 608577 h 3706826"/>
              <a:gd name="connsiteX9" fmla="*/ 2789118 w 4121604"/>
              <a:gd name="connsiteY9" fmla="*/ 1604864 h 3706826"/>
              <a:gd name="connsiteX10" fmla="*/ 3096193 w 4121604"/>
              <a:gd name="connsiteY10" fmla="*/ 2546559 h 3706826"/>
              <a:gd name="connsiteX11" fmla="*/ 3396444 w 4121604"/>
              <a:gd name="connsiteY11" fmla="*/ 3167532 h 3706826"/>
              <a:gd name="connsiteX12" fmla="*/ 3703518 w 4121604"/>
              <a:gd name="connsiteY12" fmla="*/ 3488255 h 3706826"/>
              <a:gd name="connsiteX13" fmla="*/ 4110283 w 4121604"/>
              <a:gd name="connsiteY13" fmla="*/ 3674917 h 3706826"/>
              <a:gd name="connsiteX14" fmla="*/ 4121604 w 4121604"/>
              <a:gd name="connsiteY14" fmla="*/ 3706826 h 370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6826">
                <a:moveTo>
                  <a:pt x="0" y="3688534"/>
                </a:moveTo>
                <a:cubicBezTo>
                  <a:pt x="61501" y="3667997"/>
                  <a:pt x="30004" y="3680076"/>
                  <a:pt x="107333" y="3645204"/>
                </a:cubicBezTo>
                <a:cubicBezTo>
                  <a:pt x="184662" y="3610332"/>
                  <a:pt x="424644" y="3550806"/>
                  <a:pt x="619124" y="3338129"/>
                </a:cubicBezTo>
                <a:cubicBezTo>
                  <a:pt x="813604" y="3125452"/>
                  <a:pt x="998778" y="2640098"/>
                  <a:pt x="1151387" y="2246308"/>
                </a:cubicBezTo>
                <a:cubicBezTo>
                  <a:pt x="1303996" y="1852518"/>
                  <a:pt x="1423269" y="1309455"/>
                  <a:pt x="1534776" y="975388"/>
                </a:cubicBezTo>
                <a:cubicBezTo>
                  <a:pt x="1646283" y="641321"/>
                  <a:pt x="1730788" y="404260"/>
                  <a:pt x="1820427" y="241904"/>
                </a:cubicBezTo>
                <a:cubicBezTo>
                  <a:pt x="1910066" y="79548"/>
                  <a:pt x="1995869" y="13449"/>
                  <a:pt x="2072611" y="1252"/>
                </a:cubicBezTo>
                <a:cubicBezTo>
                  <a:pt x="2149353" y="-10945"/>
                  <a:pt x="2212640" y="67503"/>
                  <a:pt x="2280879" y="168724"/>
                </a:cubicBezTo>
                <a:cubicBezTo>
                  <a:pt x="2349118" y="269945"/>
                  <a:pt x="2397338" y="369220"/>
                  <a:pt x="2482044" y="608577"/>
                </a:cubicBezTo>
                <a:cubicBezTo>
                  <a:pt x="2566750" y="847934"/>
                  <a:pt x="2686760" y="1281867"/>
                  <a:pt x="2789118" y="1604864"/>
                </a:cubicBezTo>
                <a:cubicBezTo>
                  <a:pt x="2891476" y="1927861"/>
                  <a:pt x="2994972" y="2286114"/>
                  <a:pt x="3096193" y="2546559"/>
                </a:cubicBezTo>
                <a:cubicBezTo>
                  <a:pt x="3197414" y="2807004"/>
                  <a:pt x="3295223" y="3010583"/>
                  <a:pt x="3396444" y="3167532"/>
                </a:cubicBezTo>
                <a:cubicBezTo>
                  <a:pt x="3497665" y="3324481"/>
                  <a:pt x="3584545" y="3403691"/>
                  <a:pt x="3703518" y="3488255"/>
                </a:cubicBezTo>
                <a:cubicBezTo>
                  <a:pt x="3822491" y="3572819"/>
                  <a:pt x="4040602" y="3638489"/>
                  <a:pt x="4110283" y="3674917"/>
                </a:cubicBezTo>
                <a:cubicBezTo>
                  <a:pt x="4118677" y="3671662"/>
                  <a:pt x="4093716" y="3694894"/>
                  <a:pt x="4121604" y="3706826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3" name="Group 122"/>
          <p:cNvGrpSpPr/>
          <p:nvPr/>
        </p:nvGrpSpPr>
        <p:grpSpPr>
          <a:xfrm>
            <a:off x="509634" y="1714742"/>
            <a:ext cx="73814" cy="1301549"/>
            <a:chOff x="387966" y="1901712"/>
            <a:chExt cx="84889" cy="1496825"/>
          </a:xfrm>
        </p:grpSpPr>
        <p:sp>
          <p:nvSpPr>
            <p:cNvPr id="127" name="Oval 126"/>
            <p:cNvSpPr/>
            <p:nvPr/>
          </p:nvSpPr>
          <p:spPr>
            <a:xfrm>
              <a:off x="387966" y="2478307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/>
            <p:nvPr/>
          </p:nvSpPr>
          <p:spPr>
            <a:xfrm>
              <a:off x="387966" y="3313648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387966" y="1901712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387966" y="2663904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/>
            <p:nvPr/>
          </p:nvSpPr>
          <p:spPr>
            <a:xfrm>
              <a:off x="387966" y="2916764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497158" y="1707676"/>
            <a:ext cx="553605" cy="1438772"/>
            <a:chOff x="373618" y="1893585"/>
            <a:chExt cx="636665" cy="1654636"/>
          </a:xfrm>
        </p:grpSpPr>
        <p:sp>
          <p:nvSpPr>
            <p:cNvPr id="148" name="Isosceles Triangle 147"/>
            <p:cNvSpPr/>
            <p:nvPr/>
          </p:nvSpPr>
          <p:spPr>
            <a:xfrm>
              <a:off x="628284" y="1893585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Isosceles Triangle 148"/>
            <p:cNvSpPr/>
            <p:nvPr/>
          </p:nvSpPr>
          <p:spPr>
            <a:xfrm>
              <a:off x="373618" y="3449161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Isosceles Triangle 156"/>
            <p:cNvSpPr/>
            <p:nvPr/>
          </p:nvSpPr>
          <p:spPr>
            <a:xfrm>
              <a:off x="373618" y="2201117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Isosceles Triangle 157"/>
            <p:cNvSpPr/>
            <p:nvPr/>
          </p:nvSpPr>
          <p:spPr>
            <a:xfrm>
              <a:off x="683152" y="2976855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Isosceles Triangle 158"/>
            <p:cNvSpPr/>
            <p:nvPr/>
          </p:nvSpPr>
          <p:spPr>
            <a:xfrm>
              <a:off x="895374" y="2492809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568224" y="1559294"/>
            <a:ext cx="814703" cy="838261"/>
            <a:chOff x="455346" y="1722941"/>
            <a:chExt cx="936936" cy="964029"/>
          </a:xfrm>
        </p:grpSpPr>
        <p:sp>
          <p:nvSpPr>
            <p:cNvPr id="168" name="Rectangle 167"/>
            <p:cNvSpPr/>
            <p:nvPr/>
          </p:nvSpPr>
          <p:spPr>
            <a:xfrm>
              <a:off x="1007122" y="2313549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667568" y="2067914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1304232" y="2505000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455346" y="1722941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755617" y="2598920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3" name="Freeform 172"/>
          <p:cNvSpPr/>
          <p:nvPr/>
        </p:nvSpPr>
        <p:spPr>
          <a:xfrm rot="5400000">
            <a:off x="2232628" y="1703155"/>
            <a:ext cx="1036367" cy="941754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7199">
                <a:moveTo>
                  <a:pt x="0" y="3688907"/>
                </a:moveTo>
                <a:cubicBezTo>
                  <a:pt x="61501" y="3668370"/>
                  <a:pt x="30004" y="3680449"/>
                  <a:pt x="107333" y="3645577"/>
                </a:cubicBezTo>
                <a:cubicBezTo>
                  <a:pt x="184662" y="3610705"/>
                  <a:pt x="424644" y="3551179"/>
                  <a:pt x="619124" y="3338502"/>
                </a:cubicBezTo>
                <a:cubicBezTo>
                  <a:pt x="813604" y="3125825"/>
                  <a:pt x="998778" y="2640471"/>
                  <a:pt x="1151387" y="2246681"/>
                </a:cubicBezTo>
                <a:cubicBezTo>
                  <a:pt x="1303996" y="1852891"/>
                  <a:pt x="1422693" y="1316027"/>
                  <a:pt x="1534776" y="975761"/>
                </a:cubicBezTo>
                <a:cubicBezTo>
                  <a:pt x="1646859" y="635495"/>
                  <a:pt x="1734246" y="367438"/>
                  <a:pt x="1823885" y="205082"/>
                </a:cubicBezTo>
                <a:cubicBezTo>
                  <a:pt x="1913524" y="42726"/>
                  <a:pt x="1998175" y="12788"/>
                  <a:pt x="2072611" y="1625"/>
                </a:cubicBezTo>
                <a:cubicBezTo>
                  <a:pt x="2147047" y="-9538"/>
                  <a:pt x="2202264" y="36881"/>
                  <a:pt x="2270503" y="138102"/>
                </a:cubicBezTo>
                <a:cubicBezTo>
                  <a:pt x="2338742" y="239323"/>
                  <a:pt x="2395608" y="364427"/>
                  <a:pt x="2482044" y="608950"/>
                </a:cubicBezTo>
                <a:cubicBezTo>
                  <a:pt x="2568480" y="853472"/>
                  <a:pt x="2686760" y="1282240"/>
                  <a:pt x="2789118" y="1605237"/>
                </a:cubicBezTo>
                <a:cubicBezTo>
                  <a:pt x="2891476" y="1928234"/>
                  <a:pt x="2994972" y="2286487"/>
                  <a:pt x="3096193" y="2546932"/>
                </a:cubicBezTo>
                <a:cubicBezTo>
                  <a:pt x="3197414" y="2807377"/>
                  <a:pt x="3295223" y="3010956"/>
                  <a:pt x="3396444" y="3167905"/>
                </a:cubicBezTo>
                <a:cubicBezTo>
                  <a:pt x="3497665" y="3324854"/>
                  <a:pt x="3584545" y="3404064"/>
                  <a:pt x="3703518" y="3488628"/>
                </a:cubicBezTo>
                <a:cubicBezTo>
                  <a:pt x="3822491" y="3573192"/>
                  <a:pt x="4040602" y="3638862"/>
                  <a:pt x="4110283" y="3675290"/>
                </a:cubicBezTo>
                <a:cubicBezTo>
                  <a:pt x="4118677" y="3672035"/>
                  <a:pt x="4093716" y="3695267"/>
                  <a:pt x="4121604" y="3707199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4" name="Group 173"/>
          <p:cNvGrpSpPr/>
          <p:nvPr/>
        </p:nvGrpSpPr>
        <p:grpSpPr>
          <a:xfrm>
            <a:off x="304800" y="609600"/>
            <a:ext cx="215138" cy="2703372"/>
            <a:chOff x="5089248" y="506865"/>
            <a:chExt cx="444185" cy="5581511"/>
          </a:xfrm>
        </p:grpSpPr>
        <p:grpSp>
          <p:nvGrpSpPr>
            <p:cNvPr id="176" name="Group 175"/>
            <p:cNvGrpSpPr/>
            <p:nvPr/>
          </p:nvGrpSpPr>
          <p:grpSpPr>
            <a:xfrm>
              <a:off x="5089248" y="506865"/>
              <a:ext cx="444185" cy="5581511"/>
              <a:chOff x="288648" y="2070404"/>
              <a:chExt cx="444185" cy="2813580"/>
            </a:xfrm>
          </p:grpSpPr>
          <p:cxnSp>
            <p:nvCxnSpPr>
              <p:cNvPr id="183" name="Straight Arrow Connector 182"/>
              <p:cNvCxnSpPr/>
              <p:nvPr/>
            </p:nvCxnSpPr>
            <p:spPr>
              <a:xfrm flipV="1">
                <a:off x="587300" y="2382468"/>
                <a:ext cx="0" cy="2501516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4" name="TextBox 183"/>
                  <p:cNvSpPr txBox="1"/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84" name="TextBox 18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r="-28571" b="-7931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79" name="Straight Connector 178"/>
            <p:cNvCxnSpPr/>
            <p:nvPr/>
          </p:nvCxnSpPr>
          <p:spPr>
            <a:xfrm>
              <a:off x="5307496" y="2969542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>
              <a:off x="5307496" y="3748714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>
              <a:off x="5307496" y="4525739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5" name="Group 184"/>
          <p:cNvGrpSpPr/>
          <p:nvPr/>
        </p:nvGrpSpPr>
        <p:grpSpPr>
          <a:xfrm>
            <a:off x="443299" y="3175298"/>
            <a:ext cx="987903" cy="178883"/>
            <a:chOff x="471375" y="4641011"/>
            <a:chExt cx="3967439" cy="369332"/>
          </a:xfrm>
        </p:grpSpPr>
        <p:cxnSp>
          <p:nvCxnSpPr>
            <p:cNvPr id="186" name="Straight Arrow Connector 185"/>
            <p:cNvCxnSpPr/>
            <p:nvPr/>
          </p:nvCxnSpPr>
          <p:spPr>
            <a:xfrm>
              <a:off x="471375" y="4925122"/>
              <a:ext cx="3301133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7" name="Rectangle 186"/>
                <p:cNvSpPr/>
                <p:nvPr/>
              </p:nvSpPr>
              <p:spPr>
                <a:xfrm>
                  <a:off x="3730929" y="4641011"/>
                  <a:ext cx="7078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7" name="Rectangle 18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30929" y="4641011"/>
                  <a:ext cx="707885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r="-203448" b="-9310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88" name="5-Point Star 187"/>
          <p:cNvSpPr/>
          <p:nvPr/>
        </p:nvSpPr>
        <p:spPr>
          <a:xfrm>
            <a:off x="644787" y="2215375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5-Point Star 191"/>
          <p:cNvSpPr/>
          <p:nvPr/>
        </p:nvSpPr>
        <p:spPr>
          <a:xfrm>
            <a:off x="644787" y="2649622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5-Point Star 193"/>
          <p:cNvSpPr/>
          <p:nvPr/>
        </p:nvSpPr>
        <p:spPr>
          <a:xfrm>
            <a:off x="829321" y="2129782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5-Point Star 216"/>
          <p:cNvSpPr/>
          <p:nvPr/>
        </p:nvSpPr>
        <p:spPr>
          <a:xfrm>
            <a:off x="1087670" y="2326096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5-Point Star 218"/>
          <p:cNvSpPr/>
          <p:nvPr/>
        </p:nvSpPr>
        <p:spPr>
          <a:xfrm>
            <a:off x="497158" y="1304479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1" name="Group 220"/>
          <p:cNvGrpSpPr/>
          <p:nvPr/>
        </p:nvGrpSpPr>
        <p:grpSpPr>
          <a:xfrm>
            <a:off x="2143495" y="611093"/>
            <a:ext cx="215138" cy="2703372"/>
            <a:chOff x="5089248" y="506865"/>
            <a:chExt cx="444185" cy="5581511"/>
          </a:xfrm>
        </p:grpSpPr>
        <p:grpSp>
          <p:nvGrpSpPr>
            <p:cNvPr id="222" name="Group 221"/>
            <p:cNvGrpSpPr/>
            <p:nvPr/>
          </p:nvGrpSpPr>
          <p:grpSpPr>
            <a:xfrm>
              <a:off x="5089248" y="506865"/>
              <a:ext cx="444185" cy="5581511"/>
              <a:chOff x="288648" y="2070404"/>
              <a:chExt cx="444185" cy="2813580"/>
            </a:xfrm>
          </p:grpSpPr>
          <p:cxnSp>
            <p:nvCxnSpPr>
              <p:cNvPr id="228" name="Straight Arrow Connector 227"/>
              <p:cNvCxnSpPr/>
              <p:nvPr/>
            </p:nvCxnSpPr>
            <p:spPr>
              <a:xfrm flipV="1">
                <a:off x="587300" y="2382468"/>
                <a:ext cx="0" cy="2501516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0" name="TextBox 229"/>
                  <p:cNvSpPr txBox="1"/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0" name="TextBox 22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r="-102857" b="-9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24" name="Straight Connector 223"/>
            <p:cNvCxnSpPr/>
            <p:nvPr/>
          </p:nvCxnSpPr>
          <p:spPr>
            <a:xfrm>
              <a:off x="5307496" y="3397428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>
              <a:off x="5307496" y="3748714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>
              <a:off x="5307496" y="4083228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2" name="Group 231"/>
          <p:cNvGrpSpPr/>
          <p:nvPr/>
        </p:nvGrpSpPr>
        <p:grpSpPr>
          <a:xfrm>
            <a:off x="2281994" y="3176791"/>
            <a:ext cx="722867" cy="178883"/>
            <a:chOff x="471375" y="4641011"/>
            <a:chExt cx="4120885" cy="369332"/>
          </a:xfrm>
        </p:grpSpPr>
        <p:cxnSp>
          <p:nvCxnSpPr>
            <p:cNvPr id="234" name="Straight Arrow Connector 233"/>
            <p:cNvCxnSpPr/>
            <p:nvPr/>
          </p:nvCxnSpPr>
          <p:spPr>
            <a:xfrm>
              <a:off x="471375" y="4925122"/>
              <a:ext cx="3022122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5" name="Rectangle 234"/>
                <p:cNvSpPr/>
                <p:nvPr/>
              </p:nvSpPr>
              <p:spPr>
                <a:xfrm>
                  <a:off x="3140575" y="4641011"/>
                  <a:ext cx="14516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5" name="Rectangle 23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0575" y="4641011"/>
                  <a:ext cx="1451685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r="-183333" b="-10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6" name="Group 235"/>
          <p:cNvGrpSpPr/>
          <p:nvPr/>
        </p:nvGrpSpPr>
        <p:grpSpPr>
          <a:xfrm>
            <a:off x="2372715" y="2197941"/>
            <a:ext cx="73814" cy="416828"/>
            <a:chOff x="6662852" y="3317132"/>
            <a:chExt cx="152400" cy="860602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37" name="Straight Connector 236"/>
            <p:cNvCxnSpPr/>
            <p:nvPr/>
          </p:nvCxnSpPr>
          <p:spPr>
            <a:xfrm>
              <a:off x="6738242" y="3317132"/>
              <a:ext cx="1620" cy="429463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>
              <a:off x="6738242" y="3748271"/>
              <a:ext cx="1620" cy="429463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>
              <a:off x="6662852" y="3338708"/>
              <a:ext cx="152400" cy="0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>
              <a:off x="6662852" y="4160762"/>
              <a:ext cx="152400" cy="0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4" name="Oval 243"/>
          <p:cNvSpPr/>
          <p:nvPr/>
        </p:nvSpPr>
        <p:spPr>
          <a:xfrm>
            <a:off x="2372826" y="2367290"/>
            <a:ext cx="73814" cy="73814"/>
          </a:xfrm>
          <a:prstGeom prst="ellipse">
            <a:avLst/>
          </a:prstGeom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5" name="Group 244"/>
          <p:cNvGrpSpPr/>
          <p:nvPr/>
        </p:nvGrpSpPr>
        <p:grpSpPr>
          <a:xfrm>
            <a:off x="2575815" y="1953178"/>
            <a:ext cx="73814" cy="461399"/>
            <a:chOff x="6914976" y="3272452"/>
            <a:chExt cx="152400" cy="952628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46" name="Straight Connector 245"/>
            <p:cNvCxnSpPr/>
            <p:nvPr/>
          </p:nvCxnSpPr>
          <p:spPr>
            <a:xfrm>
              <a:off x="6990558" y="3272452"/>
              <a:ext cx="1237" cy="47576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>
              <a:off x="6990558" y="3749316"/>
              <a:ext cx="1237" cy="47576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>
              <a:off x="6914976" y="3296595"/>
              <a:ext cx="15240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>
              <a:off x="6914976" y="4211697"/>
              <a:ext cx="15240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0" name="5-Point Star 249"/>
          <p:cNvSpPr/>
          <p:nvPr/>
        </p:nvSpPr>
        <p:spPr>
          <a:xfrm>
            <a:off x="2557361" y="2129781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1" name="Group 250"/>
          <p:cNvGrpSpPr/>
          <p:nvPr/>
        </p:nvGrpSpPr>
        <p:grpSpPr>
          <a:xfrm>
            <a:off x="2802659" y="2118625"/>
            <a:ext cx="73814" cy="491655"/>
            <a:chOff x="7056882" y="3238391"/>
            <a:chExt cx="152400" cy="1015095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52" name="Straight Connector 251"/>
            <p:cNvCxnSpPr/>
            <p:nvPr/>
          </p:nvCxnSpPr>
          <p:spPr>
            <a:xfrm>
              <a:off x="7131881" y="3238391"/>
              <a:ext cx="2402" cy="508733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>
              <a:off x="7131881" y="3744753"/>
              <a:ext cx="2402" cy="508733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>
              <a:off x="7056882" y="3259373"/>
              <a:ext cx="152400" cy="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>
              <a:off x="7056882" y="4233469"/>
              <a:ext cx="152400" cy="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6" name="Isosceles Triangle 255"/>
          <p:cNvSpPr/>
          <p:nvPr/>
        </p:nvSpPr>
        <p:spPr>
          <a:xfrm>
            <a:off x="2789606" y="2321385"/>
            <a:ext cx="99918" cy="86137"/>
          </a:xfrm>
          <a:prstGeom prst="triangle">
            <a:avLst/>
          </a:prstGeom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7" name="Group 256"/>
          <p:cNvGrpSpPr/>
          <p:nvPr/>
        </p:nvGrpSpPr>
        <p:grpSpPr>
          <a:xfrm>
            <a:off x="3035778" y="1912156"/>
            <a:ext cx="73814" cy="280861"/>
            <a:chOff x="7418835" y="3458476"/>
            <a:chExt cx="152400" cy="579880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58" name="Straight Connector 257"/>
            <p:cNvCxnSpPr/>
            <p:nvPr/>
          </p:nvCxnSpPr>
          <p:spPr>
            <a:xfrm flipH="1">
              <a:off x="7494271" y="3458476"/>
              <a:ext cx="1528" cy="288424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flipH="1">
              <a:off x="7494271" y="3749932"/>
              <a:ext cx="1528" cy="288424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>
              <a:off x="7418835" y="3475602"/>
              <a:ext cx="152400" cy="0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>
              <a:off x="7418835" y="4024102"/>
              <a:ext cx="152400" cy="0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2" name="Rectangle 261"/>
          <p:cNvSpPr/>
          <p:nvPr/>
        </p:nvSpPr>
        <p:spPr>
          <a:xfrm>
            <a:off x="3034404" y="2015103"/>
            <a:ext cx="76563" cy="76563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0" name="TextBox 269"/>
              <p:cNvSpPr txBox="1"/>
              <p:nvPr/>
            </p:nvSpPr>
            <p:spPr>
              <a:xfrm>
                <a:off x="838200" y="3657600"/>
                <a:ext cx="2265940" cy="8712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⋆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0" name="TextBox 2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657600"/>
                <a:ext cx="2265940" cy="87126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1" name="TextBox 270"/>
              <p:cNvSpPr txBox="1"/>
              <p:nvPr/>
            </p:nvSpPr>
            <p:spPr>
              <a:xfrm>
                <a:off x="228600" y="4648200"/>
                <a:ext cx="3713581" cy="8712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−1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 smtClean="0">
                                          <a:solidFill>
                                            <a:srgbClr val="FFC000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⋆</m:t>
                                      </m:r>
                                    </m:e>
                                  </m:d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𝑚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⋆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1" name="TextBox 2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648200"/>
                <a:ext cx="3713581" cy="87126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2" name="Rectangle 271"/>
              <p:cNvSpPr/>
              <p:nvPr/>
            </p:nvSpPr>
            <p:spPr>
              <a:xfrm>
                <a:off x="870405" y="5638800"/>
                <a:ext cx="1948995" cy="7471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box>
                        <m:boxPr>
                          <m:ctrlP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sz="200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sz="20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⋆</m:t>
                              </m:r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72" name="Rectangle 2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405" y="5638800"/>
                <a:ext cx="1948995" cy="74719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4" name="Freeform 273"/>
          <p:cNvSpPr/>
          <p:nvPr/>
        </p:nvSpPr>
        <p:spPr>
          <a:xfrm rot="5400000">
            <a:off x="5858420" y="1801432"/>
            <a:ext cx="1741570" cy="570632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  <a:gd name="connsiteX0" fmla="*/ 0 w 4121604"/>
              <a:gd name="connsiteY0" fmla="*/ 3690553 h 3708845"/>
              <a:gd name="connsiteX1" fmla="*/ 107333 w 4121604"/>
              <a:gd name="connsiteY1" fmla="*/ 3647223 h 3708845"/>
              <a:gd name="connsiteX2" fmla="*/ 619124 w 4121604"/>
              <a:gd name="connsiteY2" fmla="*/ 3340148 h 3708845"/>
              <a:gd name="connsiteX3" fmla="*/ 1151387 w 4121604"/>
              <a:gd name="connsiteY3" fmla="*/ 2248327 h 3708845"/>
              <a:gd name="connsiteX4" fmla="*/ 1534776 w 4121604"/>
              <a:gd name="connsiteY4" fmla="*/ 977407 h 3708845"/>
              <a:gd name="connsiteX5" fmla="*/ 1820427 w 4121604"/>
              <a:gd name="connsiteY5" fmla="*/ 243923 h 3708845"/>
              <a:gd name="connsiteX6" fmla="*/ 2072611 w 4121604"/>
              <a:gd name="connsiteY6" fmla="*/ 3271 h 3708845"/>
              <a:gd name="connsiteX7" fmla="*/ 2270503 w 4121604"/>
              <a:gd name="connsiteY7" fmla="*/ 139748 h 3708845"/>
              <a:gd name="connsiteX8" fmla="*/ 2482044 w 4121604"/>
              <a:gd name="connsiteY8" fmla="*/ 610596 h 3708845"/>
              <a:gd name="connsiteX9" fmla="*/ 2789118 w 4121604"/>
              <a:gd name="connsiteY9" fmla="*/ 1606883 h 3708845"/>
              <a:gd name="connsiteX10" fmla="*/ 3096193 w 4121604"/>
              <a:gd name="connsiteY10" fmla="*/ 2548578 h 3708845"/>
              <a:gd name="connsiteX11" fmla="*/ 3396444 w 4121604"/>
              <a:gd name="connsiteY11" fmla="*/ 3169551 h 3708845"/>
              <a:gd name="connsiteX12" fmla="*/ 3703518 w 4121604"/>
              <a:gd name="connsiteY12" fmla="*/ 3490274 h 3708845"/>
              <a:gd name="connsiteX13" fmla="*/ 4110283 w 4121604"/>
              <a:gd name="connsiteY13" fmla="*/ 3676936 h 3708845"/>
              <a:gd name="connsiteX14" fmla="*/ 4121604 w 4121604"/>
              <a:gd name="connsiteY14" fmla="*/ 3708845 h 3708845"/>
              <a:gd name="connsiteX0" fmla="*/ 0 w 4121604"/>
              <a:gd name="connsiteY0" fmla="*/ 3688534 h 3706826"/>
              <a:gd name="connsiteX1" fmla="*/ 107333 w 4121604"/>
              <a:gd name="connsiteY1" fmla="*/ 3645204 h 3706826"/>
              <a:gd name="connsiteX2" fmla="*/ 619124 w 4121604"/>
              <a:gd name="connsiteY2" fmla="*/ 3338129 h 3706826"/>
              <a:gd name="connsiteX3" fmla="*/ 1151387 w 4121604"/>
              <a:gd name="connsiteY3" fmla="*/ 2246308 h 3706826"/>
              <a:gd name="connsiteX4" fmla="*/ 1534776 w 4121604"/>
              <a:gd name="connsiteY4" fmla="*/ 975388 h 3706826"/>
              <a:gd name="connsiteX5" fmla="*/ 1820427 w 4121604"/>
              <a:gd name="connsiteY5" fmla="*/ 241904 h 3706826"/>
              <a:gd name="connsiteX6" fmla="*/ 2072611 w 4121604"/>
              <a:gd name="connsiteY6" fmla="*/ 1252 h 3706826"/>
              <a:gd name="connsiteX7" fmla="*/ 2280879 w 4121604"/>
              <a:gd name="connsiteY7" fmla="*/ 168724 h 3706826"/>
              <a:gd name="connsiteX8" fmla="*/ 2482044 w 4121604"/>
              <a:gd name="connsiteY8" fmla="*/ 608577 h 3706826"/>
              <a:gd name="connsiteX9" fmla="*/ 2789118 w 4121604"/>
              <a:gd name="connsiteY9" fmla="*/ 1604864 h 3706826"/>
              <a:gd name="connsiteX10" fmla="*/ 3096193 w 4121604"/>
              <a:gd name="connsiteY10" fmla="*/ 2546559 h 3706826"/>
              <a:gd name="connsiteX11" fmla="*/ 3396444 w 4121604"/>
              <a:gd name="connsiteY11" fmla="*/ 3167532 h 3706826"/>
              <a:gd name="connsiteX12" fmla="*/ 3703518 w 4121604"/>
              <a:gd name="connsiteY12" fmla="*/ 3488255 h 3706826"/>
              <a:gd name="connsiteX13" fmla="*/ 4110283 w 4121604"/>
              <a:gd name="connsiteY13" fmla="*/ 3674917 h 3706826"/>
              <a:gd name="connsiteX14" fmla="*/ 4121604 w 4121604"/>
              <a:gd name="connsiteY14" fmla="*/ 3706826 h 370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6826">
                <a:moveTo>
                  <a:pt x="0" y="3688534"/>
                </a:moveTo>
                <a:cubicBezTo>
                  <a:pt x="61501" y="3667997"/>
                  <a:pt x="30004" y="3680076"/>
                  <a:pt x="107333" y="3645204"/>
                </a:cubicBezTo>
                <a:cubicBezTo>
                  <a:pt x="184662" y="3610332"/>
                  <a:pt x="424644" y="3550806"/>
                  <a:pt x="619124" y="3338129"/>
                </a:cubicBezTo>
                <a:cubicBezTo>
                  <a:pt x="813604" y="3125452"/>
                  <a:pt x="998778" y="2640098"/>
                  <a:pt x="1151387" y="2246308"/>
                </a:cubicBezTo>
                <a:cubicBezTo>
                  <a:pt x="1303996" y="1852518"/>
                  <a:pt x="1423269" y="1309455"/>
                  <a:pt x="1534776" y="975388"/>
                </a:cubicBezTo>
                <a:cubicBezTo>
                  <a:pt x="1646283" y="641321"/>
                  <a:pt x="1730788" y="404260"/>
                  <a:pt x="1820427" y="241904"/>
                </a:cubicBezTo>
                <a:cubicBezTo>
                  <a:pt x="1910066" y="79548"/>
                  <a:pt x="1995869" y="13449"/>
                  <a:pt x="2072611" y="1252"/>
                </a:cubicBezTo>
                <a:cubicBezTo>
                  <a:pt x="2149353" y="-10945"/>
                  <a:pt x="2212640" y="67503"/>
                  <a:pt x="2280879" y="168724"/>
                </a:cubicBezTo>
                <a:cubicBezTo>
                  <a:pt x="2349118" y="269945"/>
                  <a:pt x="2397338" y="369220"/>
                  <a:pt x="2482044" y="608577"/>
                </a:cubicBezTo>
                <a:cubicBezTo>
                  <a:pt x="2566750" y="847934"/>
                  <a:pt x="2686760" y="1281867"/>
                  <a:pt x="2789118" y="1604864"/>
                </a:cubicBezTo>
                <a:cubicBezTo>
                  <a:pt x="2891476" y="1927861"/>
                  <a:pt x="2994972" y="2286114"/>
                  <a:pt x="3096193" y="2546559"/>
                </a:cubicBezTo>
                <a:cubicBezTo>
                  <a:pt x="3197414" y="2807004"/>
                  <a:pt x="3295223" y="3010583"/>
                  <a:pt x="3396444" y="3167532"/>
                </a:cubicBezTo>
                <a:cubicBezTo>
                  <a:pt x="3497665" y="3324481"/>
                  <a:pt x="3584545" y="3403691"/>
                  <a:pt x="3703518" y="3488255"/>
                </a:cubicBezTo>
                <a:cubicBezTo>
                  <a:pt x="3822491" y="3572819"/>
                  <a:pt x="4040602" y="3638489"/>
                  <a:pt x="4110283" y="3674917"/>
                </a:cubicBezTo>
                <a:cubicBezTo>
                  <a:pt x="4118677" y="3671662"/>
                  <a:pt x="4093716" y="3694894"/>
                  <a:pt x="4121604" y="3706826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6" name="Group 275"/>
          <p:cNvGrpSpPr/>
          <p:nvPr/>
        </p:nvGrpSpPr>
        <p:grpSpPr>
          <a:xfrm>
            <a:off x="5279760" y="2676675"/>
            <a:ext cx="98509" cy="555438"/>
            <a:chOff x="4362154" y="4912794"/>
            <a:chExt cx="209846" cy="1183206"/>
          </a:xfrm>
        </p:grpSpPr>
        <p:grpSp>
          <p:nvGrpSpPr>
            <p:cNvPr id="277" name="Group 276"/>
            <p:cNvGrpSpPr/>
            <p:nvPr/>
          </p:nvGrpSpPr>
          <p:grpSpPr>
            <a:xfrm>
              <a:off x="4362154" y="4912794"/>
              <a:ext cx="209528" cy="1183206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279" name="Straight Connector 278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/>
              <p:cNvCxnSpPr/>
              <p:nvPr/>
            </p:nvCxnSpPr>
            <p:spPr>
              <a:xfrm>
                <a:off x="6662852" y="3319974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/>
              <p:cNvCxnSpPr/>
              <p:nvPr/>
            </p:nvCxnSpPr>
            <p:spPr>
              <a:xfrm>
                <a:off x="6662852" y="4170130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8" name="Oval 277"/>
            <p:cNvSpPr/>
            <p:nvPr/>
          </p:nvSpPr>
          <p:spPr>
            <a:xfrm>
              <a:off x="4362472" y="5393508"/>
              <a:ext cx="209528" cy="209528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3" name="Group 282"/>
          <p:cNvGrpSpPr/>
          <p:nvPr/>
        </p:nvGrpSpPr>
        <p:grpSpPr>
          <a:xfrm>
            <a:off x="5257800" y="1143000"/>
            <a:ext cx="147540" cy="614831"/>
            <a:chOff x="4315375" y="1645724"/>
            <a:chExt cx="314293" cy="1309728"/>
          </a:xfrm>
        </p:grpSpPr>
        <p:grpSp>
          <p:nvGrpSpPr>
            <p:cNvPr id="284" name="Group 283"/>
            <p:cNvGrpSpPr/>
            <p:nvPr/>
          </p:nvGrpSpPr>
          <p:grpSpPr>
            <a:xfrm>
              <a:off x="4367772" y="1645724"/>
              <a:ext cx="222408" cy="1309728"/>
              <a:chOff x="6914976" y="3272452"/>
              <a:chExt cx="161768" cy="952628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286" name="Straight Connector 285"/>
              <p:cNvCxnSpPr/>
              <p:nvPr/>
            </p:nvCxnSpPr>
            <p:spPr>
              <a:xfrm>
                <a:off x="6990558" y="3272452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286"/>
              <p:cNvCxnSpPr/>
              <p:nvPr/>
            </p:nvCxnSpPr>
            <p:spPr>
              <a:xfrm>
                <a:off x="6990558" y="3749316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/>
              <p:cNvCxnSpPr/>
              <p:nvPr/>
            </p:nvCxnSpPr>
            <p:spPr>
              <a:xfrm>
                <a:off x="6914976" y="3277860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/>
              <p:cNvCxnSpPr/>
              <p:nvPr/>
            </p:nvCxnSpPr>
            <p:spPr>
              <a:xfrm>
                <a:off x="6924344" y="4221064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5" name="5-Point Star 284"/>
            <p:cNvSpPr/>
            <p:nvPr/>
          </p:nvSpPr>
          <p:spPr>
            <a:xfrm>
              <a:off x="4315375" y="2147032"/>
              <a:ext cx="314293" cy="314293"/>
            </a:xfrm>
            <a:prstGeom prst="star5">
              <a:avLst>
                <a:gd name="adj" fmla="val 24719"/>
                <a:gd name="hf" fmla="val 105146"/>
                <a:gd name="vf" fmla="val 110557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54000">
                  <a:srgbClr val="FFC000"/>
                </a:gs>
                <a:gs pos="100000">
                  <a:srgbClr val="FFFF00"/>
                </a:gs>
              </a:gsLst>
            </a:gradFill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0" name="Group 289"/>
          <p:cNvGrpSpPr/>
          <p:nvPr/>
        </p:nvGrpSpPr>
        <p:grpSpPr>
          <a:xfrm>
            <a:off x="7777260" y="1694675"/>
            <a:ext cx="147540" cy="614831"/>
            <a:chOff x="7924800" y="2820915"/>
            <a:chExt cx="314293" cy="1309728"/>
          </a:xfrm>
        </p:grpSpPr>
        <p:grpSp>
          <p:nvGrpSpPr>
            <p:cNvPr id="291" name="Group 290"/>
            <p:cNvGrpSpPr/>
            <p:nvPr/>
          </p:nvGrpSpPr>
          <p:grpSpPr>
            <a:xfrm>
              <a:off x="7990062" y="2820915"/>
              <a:ext cx="209528" cy="1309728"/>
              <a:chOff x="6924344" y="3272452"/>
              <a:chExt cx="152400" cy="952628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293" name="Straight Connector 292"/>
              <p:cNvCxnSpPr/>
              <p:nvPr/>
            </p:nvCxnSpPr>
            <p:spPr>
              <a:xfrm>
                <a:off x="6990558" y="3272452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Straight Connector 293"/>
              <p:cNvCxnSpPr/>
              <p:nvPr/>
            </p:nvCxnSpPr>
            <p:spPr>
              <a:xfrm>
                <a:off x="6990558" y="3749316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Straight Connector 294"/>
              <p:cNvCxnSpPr/>
              <p:nvPr/>
            </p:nvCxnSpPr>
            <p:spPr>
              <a:xfrm>
                <a:off x="6924344" y="3277860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Straight Connector 295"/>
              <p:cNvCxnSpPr/>
              <p:nvPr/>
            </p:nvCxnSpPr>
            <p:spPr>
              <a:xfrm>
                <a:off x="6924344" y="4221064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2" name="5-Point Star 291"/>
            <p:cNvSpPr/>
            <p:nvPr/>
          </p:nvSpPr>
          <p:spPr>
            <a:xfrm>
              <a:off x="7924800" y="3322223"/>
              <a:ext cx="314293" cy="314293"/>
            </a:xfrm>
            <a:prstGeom prst="star5">
              <a:avLst>
                <a:gd name="adj" fmla="val 24719"/>
                <a:gd name="hf" fmla="val 105146"/>
                <a:gd name="vf" fmla="val 110557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54000">
                  <a:srgbClr val="FFC000"/>
                </a:gs>
                <a:gs pos="100000">
                  <a:srgbClr val="FFFF00"/>
                </a:gs>
              </a:gsLst>
            </a:gradFill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7" name="Group 296"/>
          <p:cNvGrpSpPr/>
          <p:nvPr/>
        </p:nvGrpSpPr>
        <p:grpSpPr>
          <a:xfrm>
            <a:off x="7714522" y="2106488"/>
            <a:ext cx="98509" cy="555438"/>
            <a:chOff x="7791154" y="3698168"/>
            <a:chExt cx="209846" cy="1183206"/>
          </a:xfrm>
        </p:grpSpPr>
        <p:grpSp>
          <p:nvGrpSpPr>
            <p:cNvPr id="298" name="Group 297"/>
            <p:cNvGrpSpPr/>
            <p:nvPr/>
          </p:nvGrpSpPr>
          <p:grpSpPr>
            <a:xfrm>
              <a:off x="7791154" y="3698168"/>
              <a:ext cx="209528" cy="1183206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300" name="Straight Connector 299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1" name="Straight Connector 300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Connector 301"/>
              <p:cNvCxnSpPr/>
              <p:nvPr/>
            </p:nvCxnSpPr>
            <p:spPr>
              <a:xfrm>
                <a:off x="6662852" y="3319974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/>
              <p:cNvCxnSpPr/>
              <p:nvPr/>
            </p:nvCxnSpPr>
            <p:spPr>
              <a:xfrm>
                <a:off x="6662852" y="4170130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9" name="Oval 298"/>
            <p:cNvSpPr/>
            <p:nvPr/>
          </p:nvSpPr>
          <p:spPr>
            <a:xfrm>
              <a:off x="7791472" y="4178882"/>
              <a:ext cx="209528" cy="209528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4" name="Rectangle 30"/>
          <p:cNvSpPr/>
          <p:nvPr/>
        </p:nvSpPr>
        <p:spPr>
          <a:xfrm>
            <a:off x="6450115" y="2385703"/>
            <a:ext cx="356368" cy="566288"/>
          </a:xfrm>
          <a:custGeom>
            <a:avLst/>
            <a:gdLst>
              <a:gd name="connsiteX0" fmla="*/ 0 w 759144"/>
              <a:gd name="connsiteY0" fmla="*/ 0 h 1307028"/>
              <a:gd name="connsiteX1" fmla="*/ 759144 w 759144"/>
              <a:gd name="connsiteY1" fmla="*/ 0 h 1307028"/>
              <a:gd name="connsiteX2" fmla="*/ 753978 w 759144"/>
              <a:gd name="connsiteY2" fmla="*/ 3607 h 1307028"/>
              <a:gd name="connsiteX3" fmla="*/ 521368 w 759144"/>
              <a:gd name="connsiteY3" fmla="*/ 200122 h 1307028"/>
              <a:gd name="connsiteX4" fmla="*/ 328863 w 759144"/>
              <a:gd name="connsiteY4" fmla="*/ 400649 h 1307028"/>
              <a:gd name="connsiteX5" fmla="*/ 172452 w 759144"/>
              <a:gd name="connsiteY5" fmla="*/ 625238 h 1307028"/>
              <a:gd name="connsiteX6" fmla="*/ 68178 w 759144"/>
              <a:gd name="connsiteY6" fmla="*/ 897954 h 1307028"/>
              <a:gd name="connsiteX7" fmla="*/ 16042 w 759144"/>
              <a:gd name="connsiteY7" fmla="*/ 1206765 h 1307028"/>
              <a:gd name="connsiteX8" fmla="*/ 0 w 759144"/>
              <a:gd name="connsiteY8" fmla="*/ 1307028 h 1307028"/>
              <a:gd name="connsiteX9" fmla="*/ 0 w 759144"/>
              <a:gd name="connsiteY9" fmla="*/ 0 h 130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9144" h="1307028">
                <a:moveTo>
                  <a:pt x="0" y="0"/>
                </a:moveTo>
                <a:lnTo>
                  <a:pt x="759144" y="0"/>
                </a:lnTo>
                <a:lnTo>
                  <a:pt x="753978" y="3607"/>
                </a:lnTo>
                <a:cubicBezTo>
                  <a:pt x="687136" y="59754"/>
                  <a:pt x="592220" y="133948"/>
                  <a:pt x="521368" y="200122"/>
                </a:cubicBezTo>
                <a:cubicBezTo>
                  <a:pt x="450515" y="266296"/>
                  <a:pt x="387016" y="329796"/>
                  <a:pt x="328863" y="400649"/>
                </a:cubicBezTo>
                <a:cubicBezTo>
                  <a:pt x="270710" y="471502"/>
                  <a:pt x="215899" y="542354"/>
                  <a:pt x="172452" y="625238"/>
                </a:cubicBezTo>
                <a:cubicBezTo>
                  <a:pt x="129004" y="708122"/>
                  <a:pt x="94246" y="801033"/>
                  <a:pt x="68178" y="897954"/>
                </a:cubicBezTo>
                <a:cubicBezTo>
                  <a:pt x="42110" y="994875"/>
                  <a:pt x="27405" y="1138586"/>
                  <a:pt x="16042" y="1206765"/>
                </a:cubicBezTo>
                <a:cubicBezTo>
                  <a:pt x="4679" y="1274944"/>
                  <a:pt x="12701" y="1257565"/>
                  <a:pt x="0" y="1307028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F200"/>
              </a:gs>
              <a:gs pos="100000">
                <a:srgbClr val="FF7A00"/>
              </a:gs>
            </a:gsLst>
            <a:lin ang="5400000" scaled="0"/>
          </a:gra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Rectangle 30"/>
          <p:cNvSpPr/>
          <p:nvPr/>
        </p:nvSpPr>
        <p:spPr>
          <a:xfrm flipV="1">
            <a:off x="6452201" y="1216850"/>
            <a:ext cx="356368" cy="597837"/>
          </a:xfrm>
          <a:custGeom>
            <a:avLst/>
            <a:gdLst>
              <a:gd name="connsiteX0" fmla="*/ 0 w 759144"/>
              <a:gd name="connsiteY0" fmla="*/ 0 h 1307028"/>
              <a:gd name="connsiteX1" fmla="*/ 759144 w 759144"/>
              <a:gd name="connsiteY1" fmla="*/ 0 h 1307028"/>
              <a:gd name="connsiteX2" fmla="*/ 753978 w 759144"/>
              <a:gd name="connsiteY2" fmla="*/ 3607 h 1307028"/>
              <a:gd name="connsiteX3" fmla="*/ 521368 w 759144"/>
              <a:gd name="connsiteY3" fmla="*/ 200122 h 1307028"/>
              <a:gd name="connsiteX4" fmla="*/ 328863 w 759144"/>
              <a:gd name="connsiteY4" fmla="*/ 400649 h 1307028"/>
              <a:gd name="connsiteX5" fmla="*/ 172452 w 759144"/>
              <a:gd name="connsiteY5" fmla="*/ 625238 h 1307028"/>
              <a:gd name="connsiteX6" fmla="*/ 68178 w 759144"/>
              <a:gd name="connsiteY6" fmla="*/ 897954 h 1307028"/>
              <a:gd name="connsiteX7" fmla="*/ 16042 w 759144"/>
              <a:gd name="connsiteY7" fmla="*/ 1206765 h 1307028"/>
              <a:gd name="connsiteX8" fmla="*/ 0 w 759144"/>
              <a:gd name="connsiteY8" fmla="*/ 1307028 h 1307028"/>
              <a:gd name="connsiteX9" fmla="*/ 0 w 759144"/>
              <a:gd name="connsiteY9" fmla="*/ 0 h 130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9144" h="1307028">
                <a:moveTo>
                  <a:pt x="0" y="0"/>
                </a:moveTo>
                <a:lnTo>
                  <a:pt x="759144" y="0"/>
                </a:lnTo>
                <a:lnTo>
                  <a:pt x="753978" y="3607"/>
                </a:lnTo>
                <a:cubicBezTo>
                  <a:pt x="687136" y="59754"/>
                  <a:pt x="592220" y="133948"/>
                  <a:pt x="521368" y="200122"/>
                </a:cubicBezTo>
                <a:cubicBezTo>
                  <a:pt x="450515" y="266296"/>
                  <a:pt x="387016" y="329796"/>
                  <a:pt x="328863" y="400649"/>
                </a:cubicBezTo>
                <a:cubicBezTo>
                  <a:pt x="270710" y="471502"/>
                  <a:pt x="215899" y="542354"/>
                  <a:pt x="172452" y="625238"/>
                </a:cubicBezTo>
                <a:cubicBezTo>
                  <a:pt x="129004" y="708122"/>
                  <a:pt x="94246" y="801033"/>
                  <a:pt x="68178" y="897954"/>
                </a:cubicBezTo>
                <a:cubicBezTo>
                  <a:pt x="42110" y="994875"/>
                  <a:pt x="27405" y="1138586"/>
                  <a:pt x="16042" y="1206765"/>
                </a:cubicBezTo>
                <a:cubicBezTo>
                  <a:pt x="4679" y="1274944"/>
                  <a:pt x="12701" y="1257565"/>
                  <a:pt x="0" y="1307028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F200"/>
              </a:gs>
              <a:gs pos="100000">
                <a:srgbClr val="FF7A00"/>
              </a:gs>
            </a:gsLst>
            <a:lin ang="5400000" scaled="0"/>
          </a:gra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6" name="Group 305"/>
          <p:cNvGrpSpPr/>
          <p:nvPr/>
        </p:nvGrpSpPr>
        <p:grpSpPr>
          <a:xfrm>
            <a:off x="6734400" y="1485217"/>
            <a:ext cx="147540" cy="614831"/>
            <a:chOff x="6324600" y="2374722"/>
            <a:chExt cx="314293" cy="1309728"/>
          </a:xfrm>
        </p:grpSpPr>
        <p:grpSp>
          <p:nvGrpSpPr>
            <p:cNvPr id="307" name="Group 306"/>
            <p:cNvGrpSpPr/>
            <p:nvPr/>
          </p:nvGrpSpPr>
          <p:grpSpPr>
            <a:xfrm>
              <a:off x="6389862" y="2374722"/>
              <a:ext cx="209528" cy="1309728"/>
              <a:chOff x="6924344" y="3272452"/>
              <a:chExt cx="152400" cy="952628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309" name="Straight Connector 308"/>
              <p:cNvCxnSpPr/>
              <p:nvPr/>
            </p:nvCxnSpPr>
            <p:spPr>
              <a:xfrm>
                <a:off x="6990558" y="3272452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/>
              <p:cNvCxnSpPr/>
              <p:nvPr/>
            </p:nvCxnSpPr>
            <p:spPr>
              <a:xfrm>
                <a:off x="6990558" y="3749316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1" name="Straight Connector 310"/>
              <p:cNvCxnSpPr/>
              <p:nvPr/>
            </p:nvCxnSpPr>
            <p:spPr>
              <a:xfrm>
                <a:off x="6924344" y="3277860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2" name="Straight Connector 311"/>
              <p:cNvCxnSpPr/>
              <p:nvPr/>
            </p:nvCxnSpPr>
            <p:spPr>
              <a:xfrm>
                <a:off x="6924344" y="4211697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8" name="5-Point Star 307"/>
            <p:cNvSpPr/>
            <p:nvPr/>
          </p:nvSpPr>
          <p:spPr>
            <a:xfrm>
              <a:off x="6324600" y="2876030"/>
              <a:ext cx="314293" cy="314293"/>
            </a:xfrm>
            <a:prstGeom prst="star5">
              <a:avLst>
                <a:gd name="adj" fmla="val 24719"/>
                <a:gd name="hf" fmla="val 105146"/>
                <a:gd name="vf" fmla="val 110557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54000">
                  <a:srgbClr val="FFC000"/>
                </a:gs>
                <a:gs pos="100000">
                  <a:srgbClr val="FFFF00"/>
                </a:gs>
              </a:gsLst>
            </a:gradFill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3" name="Rectangle 30"/>
          <p:cNvSpPr/>
          <p:nvPr/>
        </p:nvSpPr>
        <p:spPr>
          <a:xfrm>
            <a:off x="6449084" y="2384476"/>
            <a:ext cx="356368" cy="567516"/>
          </a:xfrm>
          <a:custGeom>
            <a:avLst/>
            <a:gdLst>
              <a:gd name="connsiteX0" fmla="*/ 0 w 759144"/>
              <a:gd name="connsiteY0" fmla="*/ 0 h 1307028"/>
              <a:gd name="connsiteX1" fmla="*/ 759144 w 759144"/>
              <a:gd name="connsiteY1" fmla="*/ 0 h 1307028"/>
              <a:gd name="connsiteX2" fmla="*/ 753978 w 759144"/>
              <a:gd name="connsiteY2" fmla="*/ 3607 h 1307028"/>
              <a:gd name="connsiteX3" fmla="*/ 521368 w 759144"/>
              <a:gd name="connsiteY3" fmla="*/ 200122 h 1307028"/>
              <a:gd name="connsiteX4" fmla="*/ 328863 w 759144"/>
              <a:gd name="connsiteY4" fmla="*/ 400649 h 1307028"/>
              <a:gd name="connsiteX5" fmla="*/ 172452 w 759144"/>
              <a:gd name="connsiteY5" fmla="*/ 625238 h 1307028"/>
              <a:gd name="connsiteX6" fmla="*/ 68178 w 759144"/>
              <a:gd name="connsiteY6" fmla="*/ 897954 h 1307028"/>
              <a:gd name="connsiteX7" fmla="*/ 16042 w 759144"/>
              <a:gd name="connsiteY7" fmla="*/ 1206765 h 1307028"/>
              <a:gd name="connsiteX8" fmla="*/ 0 w 759144"/>
              <a:gd name="connsiteY8" fmla="*/ 1307028 h 1307028"/>
              <a:gd name="connsiteX9" fmla="*/ 0 w 759144"/>
              <a:gd name="connsiteY9" fmla="*/ 0 h 130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9144" h="1307028">
                <a:moveTo>
                  <a:pt x="0" y="0"/>
                </a:moveTo>
                <a:lnTo>
                  <a:pt x="759144" y="0"/>
                </a:lnTo>
                <a:lnTo>
                  <a:pt x="753978" y="3607"/>
                </a:lnTo>
                <a:cubicBezTo>
                  <a:pt x="687136" y="59754"/>
                  <a:pt x="592220" y="133948"/>
                  <a:pt x="521368" y="200122"/>
                </a:cubicBezTo>
                <a:cubicBezTo>
                  <a:pt x="450515" y="266296"/>
                  <a:pt x="387016" y="329796"/>
                  <a:pt x="328863" y="400649"/>
                </a:cubicBezTo>
                <a:cubicBezTo>
                  <a:pt x="270710" y="471502"/>
                  <a:pt x="215899" y="542354"/>
                  <a:pt x="172452" y="625238"/>
                </a:cubicBezTo>
                <a:cubicBezTo>
                  <a:pt x="129004" y="708122"/>
                  <a:pt x="94246" y="801033"/>
                  <a:pt x="68178" y="897954"/>
                </a:cubicBezTo>
                <a:cubicBezTo>
                  <a:pt x="42110" y="994875"/>
                  <a:pt x="27405" y="1138586"/>
                  <a:pt x="16042" y="1206765"/>
                </a:cubicBezTo>
                <a:cubicBezTo>
                  <a:pt x="4679" y="1274944"/>
                  <a:pt x="12701" y="1257565"/>
                  <a:pt x="0" y="1307028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B0F0"/>
              </a:gs>
              <a:gs pos="100000">
                <a:srgbClr val="0070C0"/>
              </a:gs>
            </a:gsLst>
            <a:lin ang="5400000" scaled="0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4" name="Group 313"/>
          <p:cNvGrpSpPr/>
          <p:nvPr/>
        </p:nvGrpSpPr>
        <p:grpSpPr>
          <a:xfrm>
            <a:off x="6758583" y="2109046"/>
            <a:ext cx="98509" cy="555438"/>
            <a:chOff x="6376116" y="3703618"/>
            <a:chExt cx="209846" cy="1183206"/>
          </a:xfrm>
        </p:grpSpPr>
        <p:grpSp>
          <p:nvGrpSpPr>
            <p:cNvPr id="315" name="Group 314"/>
            <p:cNvGrpSpPr/>
            <p:nvPr/>
          </p:nvGrpSpPr>
          <p:grpSpPr>
            <a:xfrm>
              <a:off x="6376116" y="3703618"/>
              <a:ext cx="209528" cy="1183206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317" name="Straight Connector 316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9" name="Straight Connector 318"/>
              <p:cNvCxnSpPr/>
              <p:nvPr/>
            </p:nvCxnSpPr>
            <p:spPr>
              <a:xfrm>
                <a:off x="6662852" y="3319974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Connector 319"/>
              <p:cNvCxnSpPr/>
              <p:nvPr/>
            </p:nvCxnSpPr>
            <p:spPr>
              <a:xfrm>
                <a:off x="6662852" y="4170130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6" name="Oval 315"/>
            <p:cNvSpPr/>
            <p:nvPr/>
          </p:nvSpPr>
          <p:spPr>
            <a:xfrm>
              <a:off x="6376434" y="4184332"/>
              <a:ext cx="209528" cy="209528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1" name="Oval 320"/>
          <p:cNvSpPr/>
          <p:nvPr/>
        </p:nvSpPr>
        <p:spPr>
          <a:xfrm>
            <a:off x="5890105" y="4927540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val 321"/>
          <p:cNvSpPr/>
          <p:nvPr/>
        </p:nvSpPr>
        <p:spPr>
          <a:xfrm>
            <a:off x="6575905" y="6203794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val 322"/>
          <p:cNvSpPr/>
          <p:nvPr/>
        </p:nvSpPr>
        <p:spPr>
          <a:xfrm>
            <a:off x="6867279" y="4046605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Oval 323"/>
          <p:cNvSpPr/>
          <p:nvPr/>
        </p:nvSpPr>
        <p:spPr>
          <a:xfrm>
            <a:off x="7718905" y="5211099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Oval 324"/>
          <p:cNvSpPr/>
          <p:nvPr/>
        </p:nvSpPr>
        <p:spPr>
          <a:xfrm>
            <a:off x="5128106" y="5597425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6" name="Group 325"/>
          <p:cNvGrpSpPr/>
          <p:nvPr/>
        </p:nvGrpSpPr>
        <p:grpSpPr>
          <a:xfrm>
            <a:off x="8153400" y="4887603"/>
            <a:ext cx="129891" cy="732387"/>
            <a:chOff x="5635132" y="2567483"/>
            <a:chExt cx="156068" cy="879987"/>
          </a:xfrm>
        </p:grpSpPr>
        <p:grpSp>
          <p:nvGrpSpPr>
            <p:cNvPr id="327" name="Group 326"/>
            <p:cNvGrpSpPr/>
            <p:nvPr/>
          </p:nvGrpSpPr>
          <p:grpSpPr>
            <a:xfrm>
              <a:off x="5635132" y="2567483"/>
              <a:ext cx="155833" cy="879987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329" name="Straight Connector 328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/>
              <p:nvPr/>
            </p:nvCxnSpPr>
            <p:spPr>
              <a:xfrm>
                <a:off x="6662852" y="3334469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>
                <a:off x="6662852" y="4173358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8" name="Oval 327"/>
            <p:cNvSpPr/>
            <p:nvPr/>
          </p:nvSpPr>
          <p:spPr>
            <a:xfrm>
              <a:off x="5635367" y="2925005"/>
              <a:ext cx="155833" cy="155833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3" name="Oval 332"/>
          <p:cNvSpPr/>
          <p:nvPr/>
        </p:nvSpPr>
        <p:spPr>
          <a:xfrm>
            <a:off x="5805249" y="4927540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4" name="Oval 333"/>
          <p:cNvSpPr/>
          <p:nvPr/>
        </p:nvSpPr>
        <p:spPr>
          <a:xfrm>
            <a:off x="6491049" y="6203794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Oval 334"/>
          <p:cNvSpPr/>
          <p:nvPr/>
        </p:nvSpPr>
        <p:spPr>
          <a:xfrm>
            <a:off x="6782422" y="4046605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6" name="Oval 335"/>
          <p:cNvSpPr/>
          <p:nvPr/>
        </p:nvSpPr>
        <p:spPr>
          <a:xfrm>
            <a:off x="7634048" y="5211099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Oval 336"/>
          <p:cNvSpPr/>
          <p:nvPr/>
        </p:nvSpPr>
        <p:spPr>
          <a:xfrm>
            <a:off x="5043249" y="5597425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Oval 337"/>
          <p:cNvSpPr/>
          <p:nvPr/>
        </p:nvSpPr>
        <p:spPr>
          <a:xfrm>
            <a:off x="5709673" y="4921517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Oval 338"/>
          <p:cNvSpPr/>
          <p:nvPr/>
        </p:nvSpPr>
        <p:spPr>
          <a:xfrm>
            <a:off x="6395473" y="6197771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Oval 339"/>
          <p:cNvSpPr/>
          <p:nvPr/>
        </p:nvSpPr>
        <p:spPr>
          <a:xfrm>
            <a:off x="6686847" y="4040582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Oval 340"/>
          <p:cNvSpPr/>
          <p:nvPr/>
        </p:nvSpPr>
        <p:spPr>
          <a:xfrm>
            <a:off x="7538473" y="5205076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Oval 341"/>
          <p:cNvSpPr/>
          <p:nvPr/>
        </p:nvSpPr>
        <p:spPr>
          <a:xfrm>
            <a:off x="4947674" y="5591401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/>
          <p:cNvSpPr/>
          <p:nvPr/>
        </p:nvSpPr>
        <p:spPr>
          <a:xfrm>
            <a:off x="5625711" y="4919535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Oval 343"/>
          <p:cNvSpPr/>
          <p:nvPr/>
        </p:nvSpPr>
        <p:spPr>
          <a:xfrm>
            <a:off x="4863711" y="5589420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/>
          <p:cNvSpPr/>
          <p:nvPr/>
        </p:nvSpPr>
        <p:spPr>
          <a:xfrm>
            <a:off x="6311510" y="6195789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" name="Oval 345"/>
          <p:cNvSpPr/>
          <p:nvPr/>
        </p:nvSpPr>
        <p:spPr>
          <a:xfrm>
            <a:off x="6602884" y="4038600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/>
          <p:cNvSpPr/>
          <p:nvPr/>
        </p:nvSpPr>
        <p:spPr>
          <a:xfrm>
            <a:off x="7454510" y="5203094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8" name="Group 347"/>
          <p:cNvGrpSpPr/>
          <p:nvPr/>
        </p:nvGrpSpPr>
        <p:grpSpPr>
          <a:xfrm>
            <a:off x="8419857" y="5166296"/>
            <a:ext cx="129891" cy="146477"/>
            <a:chOff x="5787532" y="2902341"/>
            <a:chExt cx="156068" cy="175997"/>
          </a:xfrm>
        </p:grpSpPr>
        <p:grpSp>
          <p:nvGrpSpPr>
            <p:cNvPr id="349" name="Group 348"/>
            <p:cNvGrpSpPr/>
            <p:nvPr/>
          </p:nvGrpSpPr>
          <p:grpSpPr>
            <a:xfrm>
              <a:off x="5787532" y="2902341"/>
              <a:ext cx="155833" cy="175997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351" name="Straight Connector 350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3" name="Straight Connector 352"/>
              <p:cNvCxnSpPr/>
              <p:nvPr/>
            </p:nvCxnSpPr>
            <p:spPr>
              <a:xfrm>
                <a:off x="6662852" y="3334469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/>
              <p:cNvCxnSpPr/>
              <p:nvPr/>
            </p:nvCxnSpPr>
            <p:spPr>
              <a:xfrm>
                <a:off x="6662852" y="4173358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0" name="Oval 349"/>
            <p:cNvSpPr/>
            <p:nvPr/>
          </p:nvSpPr>
          <p:spPr>
            <a:xfrm>
              <a:off x="5787767" y="2919537"/>
              <a:ext cx="155833" cy="155833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5" name="TextBox 354"/>
          <p:cNvSpPr txBox="1"/>
          <p:nvPr/>
        </p:nvSpPr>
        <p:spPr>
          <a:xfrm>
            <a:off x="8418106" y="5178299"/>
            <a:ext cx="259089" cy="3073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08621940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Freeform 57"/>
          <p:cNvSpPr/>
          <p:nvPr/>
        </p:nvSpPr>
        <p:spPr>
          <a:xfrm rot="5400000">
            <a:off x="-84237" y="2534780"/>
            <a:ext cx="4780551" cy="2398050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  <a:gd name="connsiteX0" fmla="*/ 0 w 4121604"/>
              <a:gd name="connsiteY0" fmla="*/ 3690553 h 3708845"/>
              <a:gd name="connsiteX1" fmla="*/ 107333 w 4121604"/>
              <a:gd name="connsiteY1" fmla="*/ 3647223 h 3708845"/>
              <a:gd name="connsiteX2" fmla="*/ 619124 w 4121604"/>
              <a:gd name="connsiteY2" fmla="*/ 3340148 h 3708845"/>
              <a:gd name="connsiteX3" fmla="*/ 1151387 w 4121604"/>
              <a:gd name="connsiteY3" fmla="*/ 2248327 h 3708845"/>
              <a:gd name="connsiteX4" fmla="*/ 1534776 w 4121604"/>
              <a:gd name="connsiteY4" fmla="*/ 977407 h 3708845"/>
              <a:gd name="connsiteX5" fmla="*/ 1820427 w 4121604"/>
              <a:gd name="connsiteY5" fmla="*/ 243923 h 3708845"/>
              <a:gd name="connsiteX6" fmla="*/ 2072611 w 4121604"/>
              <a:gd name="connsiteY6" fmla="*/ 3271 h 3708845"/>
              <a:gd name="connsiteX7" fmla="*/ 2270503 w 4121604"/>
              <a:gd name="connsiteY7" fmla="*/ 139748 h 3708845"/>
              <a:gd name="connsiteX8" fmla="*/ 2482044 w 4121604"/>
              <a:gd name="connsiteY8" fmla="*/ 610596 h 3708845"/>
              <a:gd name="connsiteX9" fmla="*/ 2789118 w 4121604"/>
              <a:gd name="connsiteY9" fmla="*/ 1606883 h 3708845"/>
              <a:gd name="connsiteX10" fmla="*/ 3096193 w 4121604"/>
              <a:gd name="connsiteY10" fmla="*/ 2548578 h 3708845"/>
              <a:gd name="connsiteX11" fmla="*/ 3396444 w 4121604"/>
              <a:gd name="connsiteY11" fmla="*/ 3169551 h 3708845"/>
              <a:gd name="connsiteX12" fmla="*/ 3703518 w 4121604"/>
              <a:gd name="connsiteY12" fmla="*/ 3490274 h 3708845"/>
              <a:gd name="connsiteX13" fmla="*/ 4110283 w 4121604"/>
              <a:gd name="connsiteY13" fmla="*/ 3676936 h 3708845"/>
              <a:gd name="connsiteX14" fmla="*/ 4121604 w 4121604"/>
              <a:gd name="connsiteY14" fmla="*/ 3708845 h 3708845"/>
              <a:gd name="connsiteX0" fmla="*/ 0 w 4121604"/>
              <a:gd name="connsiteY0" fmla="*/ 3688534 h 3706826"/>
              <a:gd name="connsiteX1" fmla="*/ 107333 w 4121604"/>
              <a:gd name="connsiteY1" fmla="*/ 3645204 h 3706826"/>
              <a:gd name="connsiteX2" fmla="*/ 619124 w 4121604"/>
              <a:gd name="connsiteY2" fmla="*/ 3338129 h 3706826"/>
              <a:gd name="connsiteX3" fmla="*/ 1151387 w 4121604"/>
              <a:gd name="connsiteY3" fmla="*/ 2246308 h 3706826"/>
              <a:gd name="connsiteX4" fmla="*/ 1534776 w 4121604"/>
              <a:gd name="connsiteY4" fmla="*/ 975388 h 3706826"/>
              <a:gd name="connsiteX5" fmla="*/ 1820427 w 4121604"/>
              <a:gd name="connsiteY5" fmla="*/ 241904 h 3706826"/>
              <a:gd name="connsiteX6" fmla="*/ 2072611 w 4121604"/>
              <a:gd name="connsiteY6" fmla="*/ 1252 h 3706826"/>
              <a:gd name="connsiteX7" fmla="*/ 2280879 w 4121604"/>
              <a:gd name="connsiteY7" fmla="*/ 168724 h 3706826"/>
              <a:gd name="connsiteX8" fmla="*/ 2482044 w 4121604"/>
              <a:gd name="connsiteY8" fmla="*/ 608577 h 3706826"/>
              <a:gd name="connsiteX9" fmla="*/ 2789118 w 4121604"/>
              <a:gd name="connsiteY9" fmla="*/ 1604864 h 3706826"/>
              <a:gd name="connsiteX10" fmla="*/ 3096193 w 4121604"/>
              <a:gd name="connsiteY10" fmla="*/ 2546559 h 3706826"/>
              <a:gd name="connsiteX11" fmla="*/ 3396444 w 4121604"/>
              <a:gd name="connsiteY11" fmla="*/ 3167532 h 3706826"/>
              <a:gd name="connsiteX12" fmla="*/ 3703518 w 4121604"/>
              <a:gd name="connsiteY12" fmla="*/ 3488255 h 3706826"/>
              <a:gd name="connsiteX13" fmla="*/ 4110283 w 4121604"/>
              <a:gd name="connsiteY13" fmla="*/ 3674917 h 3706826"/>
              <a:gd name="connsiteX14" fmla="*/ 4121604 w 4121604"/>
              <a:gd name="connsiteY14" fmla="*/ 3706826 h 370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6826">
                <a:moveTo>
                  <a:pt x="0" y="3688534"/>
                </a:moveTo>
                <a:cubicBezTo>
                  <a:pt x="61501" y="3667997"/>
                  <a:pt x="30004" y="3680076"/>
                  <a:pt x="107333" y="3645204"/>
                </a:cubicBezTo>
                <a:cubicBezTo>
                  <a:pt x="184662" y="3610332"/>
                  <a:pt x="424644" y="3550806"/>
                  <a:pt x="619124" y="3338129"/>
                </a:cubicBezTo>
                <a:cubicBezTo>
                  <a:pt x="813604" y="3125452"/>
                  <a:pt x="998778" y="2640098"/>
                  <a:pt x="1151387" y="2246308"/>
                </a:cubicBezTo>
                <a:cubicBezTo>
                  <a:pt x="1303996" y="1852518"/>
                  <a:pt x="1423269" y="1309455"/>
                  <a:pt x="1534776" y="975388"/>
                </a:cubicBezTo>
                <a:cubicBezTo>
                  <a:pt x="1646283" y="641321"/>
                  <a:pt x="1730788" y="404260"/>
                  <a:pt x="1820427" y="241904"/>
                </a:cubicBezTo>
                <a:cubicBezTo>
                  <a:pt x="1910066" y="79548"/>
                  <a:pt x="1995869" y="13449"/>
                  <a:pt x="2072611" y="1252"/>
                </a:cubicBezTo>
                <a:cubicBezTo>
                  <a:pt x="2149353" y="-10945"/>
                  <a:pt x="2212640" y="67503"/>
                  <a:pt x="2280879" y="168724"/>
                </a:cubicBezTo>
                <a:cubicBezTo>
                  <a:pt x="2349118" y="269945"/>
                  <a:pt x="2397338" y="369220"/>
                  <a:pt x="2482044" y="608577"/>
                </a:cubicBezTo>
                <a:cubicBezTo>
                  <a:pt x="2566750" y="847934"/>
                  <a:pt x="2686760" y="1281867"/>
                  <a:pt x="2789118" y="1604864"/>
                </a:cubicBezTo>
                <a:cubicBezTo>
                  <a:pt x="2891476" y="1927861"/>
                  <a:pt x="2994972" y="2286114"/>
                  <a:pt x="3096193" y="2546559"/>
                </a:cubicBezTo>
                <a:cubicBezTo>
                  <a:pt x="3197414" y="2807004"/>
                  <a:pt x="3295223" y="3010583"/>
                  <a:pt x="3396444" y="3167532"/>
                </a:cubicBezTo>
                <a:cubicBezTo>
                  <a:pt x="3497665" y="3324481"/>
                  <a:pt x="3584545" y="3403691"/>
                  <a:pt x="3703518" y="3488255"/>
                </a:cubicBezTo>
                <a:cubicBezTo>
                  <a:pt x="3822491" y="3572819"/>
                  <a:pt x="4040602" y="3638489"/>
                  <a:pt x="4110283" y="3674917"/>
                </a:cubicBezTo>
                <a:cubicBezTo>
                  <a:pt x="4118677" y="3671662"/>
                  <a:pt x="4093716" y="3694894"/>
                  <a:pt x="4121604" y="3706826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914400" y="786548"/>
            <a:ext cx="444185" cy="5301826"/>
            <a:chOff x="5181736" y="786548"/>
            <a:chExt cx="444185" cy="5301826"/>
          </a:xfrm>
        </p:grpSpPr>
        <p:grpSp>
          <p:nvGrpSpPr>
            <p:cNvPr id="109" name="Group 108"/>
            <p:cNvGrpSpPr/>
            <p:nvPr/>
          </p:nvGrpSpPr>
          <p:grpSpPr>
            <a:xfrm>
              <a:off x="5181736" y="786548"/>
              <a:ext cx="444185" cy="5301826"/>
              <a:chOff x="381136" y="2211390"/>
              <a:chExt cx="444185" cy="2672594"/>
            </a:xfrm>
          </p:grpSpPr>
          <p:cxnSp>
            <p:nvCxnSpPr>
              <p:cNvPr id="110" name="Straight Arrow Connector 109"/>
              <p:cNvCxnSpPr/>
              <p:nvPr/>
            </p:nvCxnSpPr>
            <p:spPr>
              <a:xfrm flipV="1">
                <a:off x="587300" y="2382468"/>
                <a:ext cx="0" cy="2501516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1" name="TextBox 110"/>
                  <p:cNvSpPr txBox="1"/>
                  <p:nvPr/>
                </p:nvSpPr>
                <p:spPr>
                  <a:xfrm>
                    <a:off x="381136" y="2211390"/>
                    <a:ext cx="444185" cy="1861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1" name="TextBox 1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1136" y="2211390"/>
                    <a:ext cx="444185" cy="186176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14" name="Straight Connector 113"/>
            <p:cNvCxnSpPr/>
            <p:nvPr/>
          </p:nvCxnSpPr>
          <p:spPr>
            <a:xfrm>
              <a:off x="5307496" y="2969542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5307496" y="3748714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5307496" y="4525739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oup 121"/>
          <p:cNvGrpSpPr/>
          <p:nvPr/>
        </p:nvGrpSpPr>
        <p:grpSpPr>
          <a:xfrm>
            <a:off x="1107863" y="5913549"/>
            <a:ext cx="2397201" cy="369332"/>
            <a:chOff x="471375" y="4750433"/>
            <a:chExt cx="3932819" cy="369332"/>
          </a:xfrm>
        </p:grpSpPr>
        <p:cxnSp>
          <p:nvCxnSpPr>
            <p:cNvPr id="123" name="Straight Arrow Connector 122"/>
            <p:cNvCxnSpPr/>
            <p:nvPr/>
          </p:nvCxnSpPr>
          <p:spPr>
            <a:xfrm>
              <a:off x="471375" y="4925122"/>
              <a:ext cx="3301133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/>
                <p:cNvSpPr/>
                <p:nvPr/>
              </p:nvSpPr>
              <p:spPr>
                <a:xfrm>
                  <a:off x="3696308" y="4750433"/>
                  <a:ext cx="70788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96308" y="4750433"/>
                  <a:ext cx="7078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r="-2535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Sample estimates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1244822" y="3823752"/>
            <a:ext cx="152400" cy="152400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5-Point Star 3"/>
          <p:cNvSpPr/>
          <p:nvPr/>
        </p:nvSpPr>
        <p:spPr>
          <a:xfrm>
            <a:off x="1523864" y="3822225"/>
            <a:ext cx="228600" cy="228600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1676264" y="2774004"/>
            <a:ext cx="206296" cy="177841"/>
          </a:xfrm>
          <a:prstGeom prst="triangle">
            <a:avLst/>
          </a:prstGeom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1244822" y="5323433"/>
            <a:ext cx="152400" cy="152400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1244822" y="2788595"/>
            <a:ext cx="152400" cy="152400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1244822" y="4156953"/>
            <a:ext cx="152400" cy="152400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1244822" y="4610910"/>
            <a:ext cx="152400" cy="152400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5-Point Star 80"/>
          <p:cNvSpPr/>
          <p:nvPr/>
        </p:nvSpPr>
        <p:spPr>
          <a:xfrm>
            <a:off x="1523864" y="4718791"/>
            <a:ext cx="228600" cy="228600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5-Point Star 81"/>
          <p:cNvSpPr/>
          <p:nvPr/>
        </p:nvSpPr>
        <p:spPr>
          <a:xfrm>
            <a:off x="1904864" y="3645506"/>
            <a:ext cx="228600" cy="228600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5-Point Star 82"/>
          <p:cNvSpPr/>
          <p:nvPr/>
        </p:nvSpPr>
        <p:spPr>
          <a:xfrm>
            <a:off x="2438264" y="4050825"/>
            <a:ext cx="228600" cy="228600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5-Point Star 83"/>
          <p:cNvSpPr/>
          <p:nvPr/>
        </p:nvSpPr>
        <p:spPr>
          <a:xfrm>
            <a:off x="1219064" y="1941544"/>
            <a:ext cx="228600" cy="228600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Isosceles Triangle 85"/>
          <p:cNvSpPr/>
          <p:nvPr/>
        </p:nvSpPr>
        <p:spPr>
          <a:xfrm>
            <a:off x="1219064" y="5566719"/>
            <a:ext cx="206296" cy="177841"/>
          </a:xfrm>
          <a:prstGeom prst="triangle">
            <a:avLst/>
          </a:prstGeom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Isosceles Triangle 86"/>
          <p:cNvSpPr/>
          <p:nvPr/>
        </p:nvSpPr>
        <p:spPr>
          <a:xfrm>
            <a:off x="1219064" y="3326115"/>
            <a:ext cx="206296" cy="177841"/>
          </a:xfrm>
          <a:prstGeom prst="triangle">
            <a:avLst/>
          </a:prstGeom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Isosceles Triangle 87"/>
          <p:cNvSpPr/>
          <p:nvPr/>
        </p:nvSpPr>
        <p:spPr>
          <a:xfrm>
            <a:off x="1774768" y="4718792"/>
            <a:ext cx="206296" cy="177841"/>
          </a:xfrm>
          <a:prstGeom prst="triangle">
            <a:avLst/>
          </a:prstGeom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Isosceles Triangle 88"/>
          <p:cNvSpPr/>
          <p:nvPr/>
        </p:nvSpPr>
        <p:spPr>
          <a:xfrm>
            <a:off x="2155768" y="3849788"/>
            <a:ext cx="206296" cy="177841"/>
          </a:xfrm>
          <a:prstGeom prst="triangle">
            <a:avLst/>
          </a:prstGeom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356389" y="3527963"/>
            <a:ext cx="158075" cy="158075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1746789" y="3086976"/>
            <a:ext cx="158075" cy="158075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2889789" y="3871674"/>
            <a:ext cx="158075" cy="158075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1365789" y="2467649"/>
            <a:ext cx="158075" cy="158075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1904864" y="4040287"/>
            <a:ext cx="158075" cy="158075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152400" y="2788595"/>
            <a:ext cx="984092" cy="1930746"/>
            <a:chOff x="152400" y="2788595"/>
            <a:chExt cx="984092" cy="193074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Rectangle 44"/>
                <p:cNvSpPr/>
                <p:nvPr/>
              </p:nvSpPr>
              <p:spPr>
                <a:xfrm>
                  <a:off x="152400" y="4350009"/>
                  <a:ext cx="9778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solidFill>
                                  <a:schemeClr val="bg2">
                                    <a:lumMod val="20000"/>
                                    <a:lumOff val="8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sub>
                        </m:sSub>
                        <m:r>
                          <a:rPr lang="en-US" b="0" i="0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solidFill>
                                  <a:schemeClr val="bg2">
                                    <a:lumMod val="20000"/>
                                    <a:lumOff val="8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5" name="Rectangle 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" y="4350009"/>
                  <a:ext cx="977896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Rectangle 182"/>
                <p:cNvSpPr/>
                <p:nvPr/>
              </p:nvSpPr>
              <p:spPr>
                <a:xfrm>
                  <a:off x="158596" y="2788595"/>
                  <a:ext cx="9778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solidFill>
                                  <a:schemeClr val="bg2">
                                    <a:lumMod val="20000"/>
                                    <a:lumOff val="8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sub>
                        </m:sSub>
                        <m:r>
                          <a:rPr lang="en-US" b="0" i="0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solidFill>
                                  <a:schemeClr val="bg2">
                                    <a:lumMod val="20000"/>
                                    <a:lumOff val="8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3" name="Rectangle 18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596" y="2788595"/>
                  <a:ext cx="97789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545268" y="3577146"/>
                <a:ext cx="4776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268" y="3577146"/>
                <a:ext cx="477631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0" name="TextBox 189"/>
              <p:cNvSpPr txBox="1"/>
              <p:nvPr/>
            </p:nvSpPr>
            <p:spPr>
              <a:xfrm>
                <a:off x="3014207" y="4114800"/>
                <a:ext cx="3310393" cy="8712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lim</m:t>
                          </m:r>
                        </m:e>
                        <m:li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→∞</m:t>
                          </m:r>
                        </m:lim>
                      </m:limLow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</m:sup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 smtClean="0">
                                          <a:solidFill>
                                            <a:srgbClr val="FFC000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(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a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.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s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.)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90" name="TextBox 1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4207" y="4114800"/>
                <a:ext cx="3310393" cy="87126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4" name="TextBox 193"/>
              <p:cNvSpPr txBox="1"/>
              <p:nvPr/>
            </p:nvSpPr>
            <p:spPr>
              <a:xfrm>
                <a:off x="3471089" y="762000"/>
                <a:ext cx="2548711" cy="8712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𝑁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𝑁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C000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(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a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.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s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.)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94" name="TextBox 1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1089" y="762000"/>
                <a:ext cx="2548711" cy="87126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1841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" dur="5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1" dur="500"/>
                                            <p:tgtEl>
                                              <p:spTgt spid="12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3" presetID="2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5" dur="5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6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7" presetID="22" presetClass="entr" presetSubtype="8" repeatCount="2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" dur="25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1" presetID="22" presetClass="entr" presetSubtype="8" repeatCount="2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3" dur="25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4" fill="hold">
                          <p:stCondLst>
                            <p:cond delay="indefinite"/>
                          </p:stCondLst>
                          <p:childTnLst>
                            <p:par>
                              <p:cTn id="2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6" presetID="22" presetClass="entr" presetSubtype="8" repeatCount="2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8" dur="250"/>
                                            <p:tgtEl>
                                              <p:spTgt spid="1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0" presetID="22" presetClass="entr" presetSubtype="8" repeatCount="2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2" dur="250"/>
                                            <p:tgtEl>
                                              <p:spTgt spid="19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3" fill="hold">
                          <p:stCondLst>
                            <p:cond delay="indefinite"/>
                          </p:stCondLst>
                          <p:childTnLst>
                            <p:par>
                              <p:cTn id="3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5" presetID="2" presetClass="entr" presetSubtype="2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37" dur="500" fill="hold"/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38" dur="500" fill="hold"/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0" presetID="2" presetClass="entr" presetSubtype="2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42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43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4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5" presetID="2" presetClass="entr" presetSubtype="2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47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48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9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50" presetID="2" presetClass="entr" presetSubtype="2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52" dur="5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53" dur="5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4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55" presetID="2" presetClass="entr" presetSubtype="2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57" dur="5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58" dur="5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9" fill="hold">
                          <p:stCondLst>
                            <p:cond delay="indefinite"/>
                          </p:stCondLst>
                          <p:childTnLst>
                            <p:par>
                              <p:cTn id="6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1" presetID="2" presetClass="entr" presetSubtype="2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63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64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5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66" presetID="2" presetClass="entr" presetSubtype="2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68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69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71" presetID="2" presetClass="entr" presetSubtype="2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3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74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5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76" presetID="2" presetClass="entr" presetSubtype="2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8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79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0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81" presetID="2" presetClass="entr" presetSubtype="2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83" dur="5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4" dur="5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5" fill="hold">
                          <p:stCondLst>
                            <p:cond delay="indefinite"/>
                          </p:stCondLst>
                          <p:childTnLst>
                            <p:par>
                              <p:cTn id="8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7" presetID="2" presetClass="entr" presetSubtype="2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89" dur="500" fill="hold"/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90" dur="500" fill="hold"/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1" presetID="2" presetClass="entr" presetSubtype="2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93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94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5" presetID="2" presetClass="entr" presetSubtype="2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97" dur="500" fill="hold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98" dur="500" fill="hold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9" presetID="2" presetClass="entr" presetSubtype="2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01" dur="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02" dur="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3" presetID="2" presetClass="entr" presetSubtype="2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05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06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7" fill="hold">
                          <p:stCondLst>
                            <p:cond delay="indefinite"/>
                          </p:stCondLst>
                          <p:childTnLst>
                            <p:par>
                              <p:cTn id="10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9" presetID="2" presetClass="entr" presetSubtype="2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11" dur="5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12" dur="5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3" presetID="2" presetClass="entr" presetSubtype="2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15" dur="500" fill="hold"/>
                                            <p:tgtEl>
                                              <p:spTgt spid="9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16" dur="500" fill="hold"/>
                                            <p:tgtEl>
                                              <p:spTgt spid="9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7" presetID="2" presetClass="entr" presetSubtype="2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19" dur="5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20" dur="5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1" presetID="2" presetClass="entr" presetSubtype="2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23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24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5" presetID="2" presetClass="entr" presetSubtype="2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27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2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8" grpId="0" animBg="1"/>
          <p:bldP spid="2" grpId="0" animBg="1"/>
          <p:bldP spid="4" grpId="0" animBg="1"/>
          <p:bldP spid="5" grpId="0" animBg="1"/>
          <p:bldP spid="76" grpId="0" animBg="1"/>
          <p:bldP spid="77" grpId="0" animBg="1"/>
          <p:bldP spid="78" grpId="0" animBg="1"/>
          <p:bldP spid="79" grpId="0" animBg="1"/>
          <p:bldP spid="81" grpId="0" animBg="1"/>
          <p:bldP spid="82" grpId="0" animBg="1"/>
          <p:bldP spid="83" grpId="0" animBg="1"/>
          <p:bldP spid="84" grpId="0" animBg="1"/>
          <p:bldP spid="86" grpId="0" animBg="1"/>
          <p:bldP spid="87" grpId="0" animBg="1"/>
          <p:bldP spid="88" grpId="0" animBg="1"/>
          <p:bldP spid="89" grpId="0" animBg="1"/>
          <p:bldP spid="8" grpId="0" animBg="1"/>
          <p:bldP spid="92" grpId="0" animBg="1"/>
          <p:bldP spid="93" grpId="0" animBg="1"/>
          <p:bldP spid="94" grpId="0" animBg="1"/>
          <p:bldP spid="95" grpId="0" animBg="1"/>
          <p:bldP spid="46" grpId="0"/>
          <p:bldP spid="190" grpId="0"/>
          <p:bldP spid="194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" dur="5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1" dur="500"/>
                                            <p:tgtEl>
                                              <p:spTgt spid="12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3" presetID="2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5" dur="5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6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7" presetID="22" presetClass="entr" presetSubtype="8" repeatCount="2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" dur="250"/>
                                            <p:tgtEl>
                                              <p:spTgt spid="4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1" presetID="22" presetClass="entr" presetSubtype="8" repeatCount="2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3" dur="25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4" fill="hold">
                          <p:stCondLst>
                            <p:cond delay="indefinite"/>
                          </p:stCondLst>
                          <p:childTnLst>
                            <p:par>
                              <p:cTn id="2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6" presetID="22" presetClass="entr" presetSubtype="8" repeatCount="2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8" dur="250"/>
                                            <p:tgtEl>
                                              <p:spTgt spid="1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0" presetID="22" presetClass="entr" presetSubtype="8" repeatCount="2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2" dur="250"/>
                                            <p:tgtEl>
                                              <p:spTgt spid="19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3" fill="hold">
                          <p:stCondLst>
                            <p:cond delay="indefinite"/>
                          </p:stCondLst>
                          <p:childTnLst>
                            <p:par>
                              <p:cTn id="3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5" presetID="2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8" dur="500" fill="hold"/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0" presetID="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2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3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4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5" presetID="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7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8" dur="5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9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50" presetID="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2" dur="5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3" dur="5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4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55" presetID="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7" dur="5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8" dur="5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9" fill="hold">
                          <p:stCondLst>
                            <p:cond delay="indefinite"/>
                          </p:stCondLst>
                          <p:childTnLst>
                            <p:par>
                              <p:cTn id="6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1" presetID="2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3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4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5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66" presetID="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8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9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71" presetID="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3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4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5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76" presetID="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8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9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0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81" presetID="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3" dur="5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4" dur="5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5" fill="hold">
                          <p:stCondLst>
                            <p:cond delay="indefinite"/>
                          </p:stCondLst>
                          <p:childTnLst>
                            <p:par>
                              <p:cTn id="8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7" presetID="2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9" dur="500" fill="hold"/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0" dur="500" fill="hold"/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1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3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4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5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7" dur="500" fill="hold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8" dur="500" fill="hold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9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1" dur="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02" dur="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3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5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06" dur="5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7" fill="hold">
                          <p:stCondLst>
                            <p:cond delay="indefinite"/>
                          </p:stCondLst>
                          <p:childTnLst>
                            <p:par>
                              <p:cTn id="10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9" presetID="2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1" dur="5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2" dur="5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3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5" dur="500" fill="hold"/>
                                            <p:tgtEl>
                                              <p:spTgt spid="9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6" dur="500" fill="hold"/>
                                            <p:tgtEl>
                                              <p:spTgt spid="9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7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9" dur="5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0" dur="5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1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3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4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5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7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8" grpId="0" animBg="1"/>
          <p:bldP spid="2" grpId="0" animBg="1"/>
          <p:bldP spid="4" grpId="0" animBg="1"/>
          <p:bldP spid="5" grpId="0" animBg="1"/>
          <p:bldP spid="76" grpId="0" animBg="1"/>
          <p:bldP spid="77" grpId="0" animBg="1"/>
          <p:bldP spid="78" grpId="0" animBg="1"/>
          <p:bldP spid="79" grpId="0" animBg="1"/>
          <p:bldP spid="81" grpId="0" animBg="1"/>
          <p:bldP spid="82" grpId="0" animBg="1"/>
          <p:bldP spid="83" grpId="0" animBg="1"/>
          <p:bldP spid="84" grpId="0" animBg="1"/>
          <p:bldP spid="86" grpId="0" animBg="1"/>
          <p:bldP spid="87" grpId="0" animBg="1"/>
          <p:bldP spid="88" grpId="0" animBg="1"/>
          <p:bldP spid="89" grpId="0" animBg="1"/>
          <p:bldP spid="8" grpId="0" animBg="1"/>
          <p:bldP spid="92" grpId="0" animBg="1"/>
          <p:bldP spid="93" grpId="0" animBg="1"/>
          <p:bldP spid="94" grpId="0" animBg="1"/>
          <p:bldP spid="95" grpId="0" animBg="1"/>
          <p:bldP spid="46" grpId="0"/>
          <p:bldP spid="190" grpId="0"/>
          <p:bldP spid="194" grpId="0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Freeform 57"/>
          <p:cNvSpPr/>
          <p:nvPr/>
        </p:nvSpPr>
        <p:spPr>
          <a:xfrm rot="5400000">
            <a:off x="-84237" y="2534780"/>
            <a:ext cx="4780551" cy="2398050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  <a:gd name="connsiteX0" fmla="*/ 0 w 4121604"/>
              <a:gd name="connsiteY0" fmla="*/ 3690553 h 3708845"/>
              <a:gd name="connsiteX1" fmla="*/ 107333 w 4121604"/>
              <a:gd name="connsiteY1" fmla="*/ 3647223 h 3708845"/>
              <a:gd name="connsiteX2" fmla="*/ 619124 w 4121604"/>
              <a:gd name="connsiteY2" fmla="*/ 3340148 h 3708845"/>
              <a:gd name="connsiteX3" fmla="*/ 1151387 w 4121604"/>
              <a:gd name="connsiteY3" fmla="*/ 2248327 h 3708845"/>
              <a:gd name="connsiteX4" fmla="*/ 1534776 w 4121604"/>
              <a:gd name="connsiteY4" fmla="*/ 977407 h 3708845"/>
              <a:gd name="connsiteX5" fmla="*/ 1820427 w 4121604"/>
              <a:gd name="connsiteY5" fmla="*/ 243923 h 3708845"/>
              <a:gd name="connsiteX6" fmla="*/ 2072611 w 4121604"/>
              <a:gd name="connsiteY6" fmla="*/ 3271 h 3708845"/>
              <a:gd name="connsiteX7" fmla="*/ 2270503 w 4121604"/>
              <a:gd name="connsiteY7" fmla="*/ 139748 h 3708845"/>
              <a:gd name="connsiteX8" fmla="*/ 2482044 w 4121604"/>
              <a:gd name="connsiteY8" fmla="*/ 610596 h 3708845"/>
              <a:gd name="connsiteX9" fmla="*/ 2789118 w 4121604"/>
              <a:gd name="connsiteY9" fmla="*/ 1606883 h 3708845"/>
              <a:gd name="connsiteX10" fmla="*/ 3096193 w 4121604"/>
              <a:gd name="connsiteY10" fmla="*/ 2548578 h 3708845"/>
              <a:gd name="connsiteX11" fmla="*/ 3396444 w 4121604"/>
              <a:gd name="connsiteY11" fmla="*/ 3169551 h 3708845"/>
              <a:gd name="connsiteX12" fmla="*/ 3703518 w 4121604"/>
              <a:gd name="connsiteY12" fmla="*/ 3490274 h 3708845"/>
              <a:gd name="connsiteX13" fmla="*/ 4110283 w 4121604"/>
              <a:gd name="connsiteY13" fmla="*/ 3676936 h 3708845"/>
              <a:gd name="connsiteX14" fmla="*/ 4121604 w 4121604"/>
              <a:gd name="connsiteY14" fmla="*/ 3708845 h 3708845"/>
              <a:gd name="connsiteX0" fmla="*/ 0 w 4121604"/>
              <a:gd name="connsiteY0" fmla="*/ 3688534 h 3706826"/>
              <a:gd name="connsiteX1" fmla="*/ 107333 w 4121604"/>
              <a:gd name="connsiteY1" fmla="*/ 3645204 h 3706826"/>
              <a:gd name="connsiteX2" fmla="*/ 619124 w 4121604"/>
              <a:gd name="connsiteY2" fmla="*/ 3338129 h 3706826"/>
              <a:gd name="connsiteX3" fmla="*/ 1151387 w 4121604"/>
              <a:gd name="connsiteY3" fmla="*/ 2246308 h 3706826"/>
              <a:gd name="connsiteX4" fmla="*/ 1534776 w 4121604"/>
              <a:gd name="connsiteY4" fmla="*/ 975388 h 3706826"/>
              <a:gd name="connsiteX5" fmla="*/ 1820427 w 4121604"/>
              <a:gd name="connsiteY5" fmla="*/ 241904 h 3706826"/>
              <a:gd name="connsiteX6" fmla="*/ 2072611 w 4121604"/>
              <a:gd name="connsiteY6" fmla="*/ 1252 h 3706826"/>
              <a:gd name="connsiteX7" fmla="*/ 2280879 w 4121604"/>
              <a:gd name="connsiteY7" fmla="*/ 168724 h 3706826"/>
              <a:gd name="connsiteX8" fmla="*/ 2482044 w 4121604"/>
              <a:gd name="connsiteY8" fmla="*/ 608577 h 3706826"/>
              <a:gd name="connsiteX9" fmla="*/ 2789118 w 4121604"/>
              <a:gd name="connsiteY9" fmla="*/ 1604864 h 3706826"/>
              <a:gd name="connsiteX10" fmla="*/ 3096193 w 4121604"/>
              <a:gd name="connsiteY10" fmla="*/ 2546559 h 3706826"/>
              <a:gd name="connsiteX11" fmla="*/ 3396444 w 4121604"/>
              <a:gd name="connsiteY11" fmla="*/ 3167532 h 3706826"/>
              <a:gd name="connsiteX12" fmla="*/ 3703518 w 4121604"/>
              <a:gd name="connsiteY12" fmla="*/ 3488255 h 3706826"/>
              <a:gd name="connsiteX13" fmla="*/ 4110283 w 4121604"/>
              <a:gd name="connsiteY13" fmla="*/ 3674917 h 3706826"/>
              <a:gd name="connsiteX14" fmla="*/ 4121604 w 4121604"/>
              <a:gd name="connsiteY14" fmla="*/ 3706826 h 370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6826">
                <a:moveTo>
                  <a:pt x="0" y="3688534"/>
                </a:moveTo>
                <a:cubicBezTo>
                  <a:pt x="61501" y="3667997"/>
                  <a:pt x="30004" y="3680076"/>
                  <a:pt x="107333" y="3645204"/>
                </a:cubicBezTo>
                <a:cubicBezTo>
                  <a:pt x="184662" y="3610332"/>
                  <a:pt x="424644" y="3550806"/>
                  <a:pt x="619124" y="3338129"/>
                </a:cubicBezTo>
                <a:cubicBezTo>
                  <a:pt x="813604" y="3125452"/>
                  <a:pt x="998778" y="2640098"/>
                  <a:pt x="1151387" y="2246308"/>
                </a:cubicBezTo>
                <a:cubicBezTo>
                  <a:pt x="1303996" y="1852518"/>
                  <a:pt x="1423269" y="1309455"/>
                  <a:pt x="1534776" y="975388"/>
                </a:cubicBezTo>
                <a:cubicBezTo>
                  <a:pt x="1646283" y="641321"/>
                  <a:pt x="1730788" y="404260"/>
                  <a:pt x="1820427" y="241904"/>
                </a:cubicBezTo>
                <a:cubicBezTo>
                  <a:pt x="1910066" y="79548"/>
                  <a:pt x="1995869" y="13449"/>
                  <a:pt x="2072611" y="1252"/>
                </a:cubicBezTo>
                <a:cubicBezTo>
                  <a:pt x="2149353" y="-10945"/>
                  <a:pt x="2212640" y="67503"/>
                  <a:pt x="2280879" y="168724"/>
                </a:cubicBezTo>
                <a:cubicBezTo>
                  <a:pt x="2349118" y="269945"/>
                  <a:pt x="2397338" y="369220"/>
                  <a:pt x="2482044" y="608577"/>
                </a:cubicBezTo>
                <a:cubicBezTo>
                  <a:pt x="2566750" y="847934"/>
                  <a:pt x="2686760" y="1281867"/>
                  <a:pt x="2789118" y="1604864"/>
                </a:cubicBezTo>
                <a:cubicBezTo>
                  <a:pt x="2891476" y="1927861"/>
                  <a:pt x="2994972" y="2286114"/>
                  <a:pt x="3096193" y="2546559"/>
                </a:cubicBezTo>
                <a:cubicBezTo>
                  <a:pt x="3197414" y="2807004"/>
                  <a:pt x="3295223" y="3010583"/>
                  <a:pt x="3396444" y="3167532"/>
                </a:cubicBezTo>
                <a:cubicBezTo>
                  <a:pt x="3497665" y="3324481"/>
                  <a:pt x="3584545" y="3403691"/>
                  <a:pt x="3703518" y="3488255"/>
                </a:cubicBezTo>
                <a:cubicBezTo>
                  <a:pt x="3822491" y="3572819"/>
                  <a:pt x="4040602" y="3638489"/>
                  <a:pt x="4110283" y="3674917"/>
                </a:cubicBezTo>
                <a:cubicBezTo>
                  <a:pt x="4118677" y="3671662"/>
                  <a:pt x="4093716" y="3694894"/>
                  <a:pt x="4121604" y="3706826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1244822" y="3823752"/>
            <a:ext cx="152400" cy="152400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1676264" y="2774004"/>
            <a:ext cx="206296" cy="177841"/>
          </a:xfrm>
          <a:prstGeom prst="triangle">
            <a:avLst/>
          </a:prstGeom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1244822" y="5323433"/>
            <a:ext cx="152400" cy="152400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1244822" y="2788595"/>
            <a:ext cx="152400" cy="152400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1244822" y="4156953"/>
            <a:ext cx="152400" cy="152400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1244822" y="4610910"/>
            <a:ext cx="152400" cy="152400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Isosceles Triangle 85"/>
          <p:cNvSpPr/>
          <p:nvPr/>
        </p:nvSpPr>
        <p:spPr>
          <a:xfrm>
            <a:off x="1219064" y="5566719"/>
            <a:ext cx="206296" cy="177841"/>
          </a:xfrm>
          <a:prstGeom prst="triangle">
            <a:avLst/>
          </a:prstGeom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Isosceles Triangle 86"/>
          <p:cNvSpPr/>
          <p:nvPr/>
        </p:nvSpPr>
        <p:spPr>
          <a:xfrm>
            <a:off x="1219064" y="3326115"/>
            <a:ext cx="206296" cy="177841"/>
          </a:xfrm>
          <a:prstGeom prst="triangle">
            <a:avLst/>
          </a:prstGeom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Isosceles Triangle 87"/>
          <p:cNvSpPr/>
          <p:nvPr/>
        </p:nvSpPr>
        <p:spPr>
          <a:xfrm>
            <a:off x="1774768" y="4718792"/>
            <a:ext cx="206296" cy="177841"/>
          </a:xfrm>
          <a:prstGeom prst="triangle">
            <a:avLst/>
          </a:prstGeom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Isosceles Triangle 88"/>
          <p:cNvSpPr/>
          <p:nvPr/>
        </p:nvSpPr>
        <p:spPr>
          <a:xfrm>
            <a:off x="2155768" y="3849788"/>
            <a:ext cx="206296" cy="177841"/>
          </a:xfrm>
          <a:prstGeom prst="triangle">
            <a:avLst/>
          </a:prstGeom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356389" y="3527963"/>
            <a:ext cx="158075" cy="158075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1746789" y="3086976"/>
            <a:ext cx="158075" cy="158075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2889789" y="3871674"/>
            <a:ext cx="158075" cy="158075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1365789" y="2467649"/>
            <a:ext cx="158075" cy="158075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1904864" y="4040287"/>
            <a:ext cx="158075" cy="158075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7544" y="1343529"/>
            <a:ext cx="3020086" cy="4817003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914400" y="786548"/>
            <a:ext cx="444185" cy="5301826"/>
            <a:chOff x="5181736" y="786548"/>
            <a:chExt cx="444185" cy="5301826"/>
          </a:xfrm>
        </p:grpSpPr>
        <p:grpSp>
          <p:nvGrpSpPr>
            <p:cNvPr id="109" name="Group 108"/>
            <p:cNvGrpSpPr/>
            <p:nvPr/>
          </p:nvGrpSpPr>
          <p:grpSpPr>
            <a:xfrm>
              <a:off x="5181736" y="786548"/>
              <a:ext cx="444185" cy="5301826"/>
              <a:chOff x="381136" y="2211390"/>
              <a:chExt cx="444185" cy="2672594"/>
            </a:xfrm>
          </p:grpSpPr>
          <p:cxnSp>
            <p:nvCxnSpPr>
              <p:cNvPr id="110" name="Straight Arrow Connector 109"/>
              <p:cNvCxnSpPr/>
              <p:nvPr/>
            </p:nvCxnSpPr>
            <p:spPr>
              <a:xfrm flipV="1">
                <a:off x="587300" y="2382468"/>
                <a:ext cx="0" cy="2501516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1" name="TextBox 110"/>
                  <p:cNvSpPr txBox="1"/>
                  <p:nvPr/>
                </p:nvSpPr>
                <p:spPr>
                  <a:xfrm>
                    <a:off x="381136" y="2211390"/>
                    <a:ext cx="444185" cy="1861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1" name="TextBox 1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1136" y="2211390"/>
                    <a:ext cx="444185" cy="186176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14" name="Straight Connector 113"/>
            <p:cNvCxnSpPr/>
            <p:nvPr/>
          </p:nvCxnSpPr>
          <p:spPr>
            <a:xfrm>
              <a:off x="5307496" y="2969542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5307496" y="3748714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5307496" y="4525739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oup 121"/>
          <p:cNvGrpSpPr/>
          <p:nvPr/>
        </p:nvGrpSpPr>
        <p:grpSpPr>
          <a:xfrm>
            <a:off x="1107863" y="5913549"/>
            <a:ext cx="2397201" cy="369332"/>
            <a:chOff x="471375" y="4750433"/>
            <a:chExt cx="3932819" cy="369332"/>
          </a:xfrm>
        </p:grpSpPr>
        <p:cxnSp>
          <p:nvCxnSpPr>
            <p:cNvPr id="123" name="Straight Arrow Connector 122"/>
            <p:cNvCxnSpPr/>
            <p:nvPr/>
          </p:nvCxnSpPr>
          <p:spPr>
            <a:xfrm>
              <a:off x="471375" y="4925122"/>
              <a:ext cx="3301133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/>
                <p:cNvSpPr/>
                <p:nvPr/>
              </p:nvSpPr>
              <p:spPr>
                <a:xfrm>
                  <a:off x="3696308" y="4750433"/>
                  <a:ext cx="70788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96308" y="4750433"/>
                  <a:ext cx="7078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r="-2535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Sample estimates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5-Point Star 3"/>
          <p:cNvSpPr/>
          <p:nvPr/>
        </p:nvSpPr>
        <p:spPr>
          <a:xfrm>
            <a:off x="1523864" y="3822225"/>
            <a:ext cx="228600" cy="228600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5-Point Star 80"/>
          <p:cNvSpPr/>
          <p:nvPr/>
        </p:nvSpPr>
        <p:spPr>
          <a:xfrm>
            <a:off x="1523864" y="4718791"/>
            <a:ext cx="228600" cy="228600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5-Point Star 81"/>
          <p:cNvSpPr/>
          <p:nvPr/>
        </p:nvSpPr>
        <p:spPr>
          <a:xfrm>
            <a:off x="1904864" y="3645506"/>
            <a:ext cx="228600" cy="228600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5-Point Star 82"/>
          <p:cNvSpPr/>
          <p:nvPr/>
        </p:nvSpPr>
        <p:spPr>
          <a:xfrm>
            <a:off x="2438264" y="4050825"/>
            <a:ext cx="228600" cy="228600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5-Point Star 83"/>
          <p:cNvSpPr/>
          <p:nvPr/>
        </p:nvSpPr>
        <p:spPr>
          <a:xfrm>
            <a:off x="1219064" y="1941544"/>
            <a:ext cx="228600" cy="228600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0" name="Group 139"/>
          <p:cNvGrpSpPr/>
          <p:nvPr/>
        </p:nvGrpSpPr>
        <p:grpSpPr>
          <a:xfrm>
            <a:off x="6248400" y="789630"/>
            <a:ext cx="444185" cy="5301826"/>
            <a:chOff x="5181736" y="786548"/>
            <a:chExt cx="444185" cy="5301826"/>
          </a:xfrm>
        </p:grpSpPr>
        <p:grpSp>
          <p:nvGrpSpPr>
            <p:cNvPr id="141" name="Group 140"/>
            <p:cNvGrpSpPr/>
            <p:nvPr/>
          </p:nvGrpSpPr>
          <p:grpSpPr>
            <a:xfrm>
              <a:off x="5181736" y="786548"/>
              <a:ext cx="444185" cy="5301826"/>
              <a:chOff x="381136" y="2211390"/>
              <a:chExt cx="444185" cy="2672594"/>
            </a:xfrm>
          </p:grpSpPr>
          <p:cxnSp>
            <p:nvCxnSpPr>
              <p:cNvPr id="148" name="Straight Arrow Connector 147"/>
              <p:cNvCxnSpPr/>
              <p:nvPr/>
            </p:nvCxnSpPr>
            <p:spPr>
              <a:xfrm flipV="1">
                <a:off x="587300" y="2382468"/>
                <a:ext cx="0" cy="2501516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9" name="TextBox 148"/>
                  <p:cNvSpPr txBox="1"/>
                  <p:nvPr/>
                </p:nvSpPr>
                <p:spPr>
                  <a:xfrm>
                    <a:off x="381136" y="2211390"/>
                    <a:ext cx="444185" cy="1861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9" name="TextBox 14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1136" y="2211390"/>
                    <a:ext cx="444185" cy="186176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42" name="Straight Connector 141"/>
            <p:cNvCxnSpPr/>
            <p:nvPr/>
          </p:nvCxnSpPr>
          <p:spPr>
            <a:xfrm>
              <a:off x="5307496" y="3397428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5307496" y="3748714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>
              <a:off x="5307496" y="4083228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5-Point Star 84"/>
          <p:cNvSpPr/>
          <p:nvPr/>
        </p:nvSpPr>
        <p:spPr>
          <a:xfrm>
            <a:off x="7010400" y="3645505"/>
            <a:ext cx="228600" cy="228600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287517" y="1600200"/>
                <a:ext cx="2265940" cy="8712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⋆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7517" y="1600200"/>
                <a:ext cx="2265940" cy="87126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2" name="TextBox 181"/>
              <p:cNvSpPr txBox="1"/>
              <p:nvPr/>
            </p:nvSpPr>
            <p:spPr>
              <a:xfrm>
                <a:off x="2534819" y="4996136"/>
                <a:ext cx="3713581" cy="8712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−1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 smtClean="0">
                                          <a:solidFill>
                                            <a:srgbClr val="FFC000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⋆</m:t>
                                      </m:r>
                                    </m:e>
                                  </m:d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𝑚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⋆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82" name="TextBox 1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4819" y="4996136"/>
                <a:ext cx="3713581" cy="87126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/>
              <p:cNvSpPr/>
              <p:nvPr/>
            </p:nvSpPr>
            <p:spPr>
              <a:xfrm>
                <a:off x="3962400" y="5791200"/>
                <a:ext cx="12937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≃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5791200"/>
                <a:ext cx="1293751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9" name="Group 48"/>
          <p:cNvGrpSpPr/>
          <p:nvPr/>
        </p:nvGrpSpPr>
        <p:grpSpPr>
          <a:xfrm>
            <a:off x="152400" y="2788595"/>
            <a:ext cx="984092" cy="1930746"/>
            <a:chOff x="152400" y="2788595"/>
            <a:chExt cx="984092" cy="193074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Rectangle 44"/>
                <p:cNvSpPr/>
                <p:nvPr/>
              </p:nvSpPr>
              <p:spPr>
                <a:xfrm>
                  <a:off x="152400" y="4350009"/>
                  <a:ext cx="9778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solidFill>
                                  <a:schemeClr val="bg2">
                                    <a:lumMod val="20000"/>
                                    <a:lumOff val="8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sub>
                        </m:sSub>
                        <m:r>
                          <a:rPr lang="en-US" b="0" i="0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solidFill>
                                  <a:schemeClr val="bg2">
                                    <a:lumMod val="20000"/>
                                    <a:lumOff val="8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5" name="Rectangle 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" y="4350009"/>
                  <a:ext cx="977896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1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Rectangle 182"/>
                <p:cNvSpPr/>
                <p:nvPr/>
              </p:nvSpPr>
              <p:spPr>
                <a:xfrm>
                  <a:off x="158596" y="2788595"/>
                  <a:ext cx="9778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solidFill>
                                  <a:schemeClr val="bg2">
                                    <a:lumMod val="20000"/>
                                    <a:lumOff val="8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sub>
                        </m:sSub>
                        <m:r>
                          <a:rPr lang="en-US" b="0" i="0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solidFill>
                                  <a:schemeClr val="bg2">
                                    <a:lumMod val="20000"/>
                                    <a:lumOff val="8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3" name="Rectangle 18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596" y="2788595"/>
                  <a:ext cx="977896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545268" y="3577146"/>
                <a:ext cx="4776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268" y="3577146"/>
                <a:ext cx="477631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/>
              <p:cNvSpPr/>
              <p:nvPr/>
            </p:nvSpPr>
            <p:spPr>
              <a:xfrm>
                <a:off x="3343657" y="2514600"/>
                <a:ext cx="139044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≃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3657" y="2514600"/>
                <a:ext cx="1390444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0" name="Oval 99"/>
          <p:cNvSpPr/>
          <p:nvPr/>
        </p:nvSpPr>
        <p:spPr>
          <a:xfrm>
            <a:off x="4328785" y="509767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>
                  <a:alpha val="50000"/>
                </a:srgb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3303876" y="5299301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5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1828666" y="1817132"/>
            <a:ext cx="1483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mean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685799" y="5105400"/>
            <a:ext cx="1133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variance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TextBox 61"/>
              <p:cNvSpPr txBox="1"/>
              <p:nvPr/>
            </p:nvSpPr>
            <p:spPr>
              <a:xfrm>
                <a:off x="3471089" y="762000"/>
                <a:ext cx="2548711" cy="8712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𝑁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𝑁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C000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(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a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.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s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.)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1089" y="762000"/>
                <a:ext cx="2548711" cy="87126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TextBox 62"/>
              <p:cNvSpPr txBox="1"/>
              <p:nvPr/>
            </p:nvSpPr>
            <p:spPr>
              <a:xfrm>
                <a:off x="3014207" y="4114800"/>
                <a:ext cx="3310393" cy="8712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lim</m:t>
                          </m:r>
                        </m:e>
                        <m:li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→∞</m:t>
                          </m:r>
                        </m:lim>
                      </m:limLow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</m:sup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 smtClean="0">
                                          <a:solidFill>
                                            <a:srgbClr val="FFC000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(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a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.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s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.)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4207" y="4114800"/>
                <a:ext cx="3310393" cy="87126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8" name="Oval 97"/>
          <p:cNvSpPr/>
          <p:nvPr/>
        </p:nvSpPr>
        <p:spPr>
          <a:xfrm>
            <a:off x="3934350" y="4241767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>
                  <a:alpha val="50000"/>
                </a:srgb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3378021" y="4413050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5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710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10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9" dur="250" tmFilter="0, 0; .2, .5; .8, .5; 1, 0"/>
                                            <p:tgtEl>
                                              <p:spTgt spid="84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0" dur="125" autoRev="1" fill="hold"/>
                                            <p:tgtEl>
                                              <p:spTgt spid="84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1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2" dur="250" tmFilter="0, 0; .2, .5; .8, .5; 1, 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3" dur="125" autoRev="1" fill="hold"/>
                                            <p:tgtEl>
                                              <p:spTgt spid="4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4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5" dur="250" tmFilter="0, 0; .2, .5; .8, .5; 1, 0"/>
                                            <p:tgtEl>
                                              <p:spTgt spid="82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6" dur="125" autoRev="1" fill="hold"/>
                                            <p:tgtEl>
                                              <p:spTgt spid="82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7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8" dur="250" tmFilter="0, 0; .2, .5; .8, .5; 1, 0"/>
                                            <p:tgtEl>
                                              <p:spTgt spid="81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9" dur="125" autoRev="1" fill="hold"/>
                                            <p:tgtEl>
                                              <p:spTgt spid="81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20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1" dur="250" tmFilter="0, 0; .2, .5; .8, .5; 1, 0"/>
                                            <p:tgtEl>
                                              <p:spTgt spid="8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22" dur="125" autoRev="1" fill="hold"/>
                                            <p:tgtEl>
                                              <p:spTgt spid="8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26" presetClass="emph" presetSubtype="0" repeatCount="4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6" dur="250" tmFilter="0, 0; .2, .5; .8, .5; 1, 0"/>
                                            <p:tgtEl>
                                              <p:spTgt spid="62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27" dur="125" autoRev="1" fill="hold"/>
                                            <p:tgtEl>
                                              <p:spTgt spid="62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8" fill="hold">
                          <p:stCondLst>
                            <p:cond delay="indefinite"/>
                          </p:stCondLst>
                          <p:childTnLst>
                            <p:par>
                              <p:cTn id="2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0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2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3" fill="hold">
                          <p:stCondLst>
                            <p:cond delay="indefinite"/>
                          </p:stCondLst>
                          <p:childTnLst>
                            <p:par>
                              <p:cTn id="3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5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7" dur="5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9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41" dur="500"/>
                                            <p:tgtEl>
                                              <p:spTgt spid="19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2" fill="hold">
                          <p:stCondLst>
                            <p:cond delay="indefinite"/>
                          </p:stCondLst>
                          <p:childTnLst>
                            <p:par>
                              <p:cTn id="4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4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6" dur="500"/>
                                            <p:tgtEl>
                                              <p:spTgt spid="1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7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8" presetID="2" presetClass="entr" presetSubtype="8" repeatCount="3000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50" dur="5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51" dur="5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2" fill="hold">
                          <p:stCondLst>
                            <p:cond delay="indefinite"/>
                          </p:stCondLst>
                          <p:childTnLst>
                            <p:par>
                              <p:cTn id="5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4" presetID="26" presetClass="emph" presetSubtype="0" repeatCount="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5" dur="250" tmFilter="0, 0; .2, .5; .8, .5; 1, 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56" dur="125" autoRev="1" fill="hold"/>
                                            <p:tgtEl>
                                              <p:spTgt spid="49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7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58" presetID="26" presetClass="emph" presetSubtype="0" repeatCount="4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9" dur="250" tmFilter="0, 0; .2, .5; .8, .5; 1, 0"/>
                                            <p:tgtEl>
                                              <p:spTgt spid="6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60" dur="125" autoRev="1" fill="hold"/>
                                            <p:tgtEl>
                                              <p:spTgt spid="6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1" fill="hold">
                          <p:stCondLst>
                            <p:cond delay="indefinite"/>
                          </p:stCondLst>
                          <p:childTnLst>
                            <p:par>
                              <p:cTn id="6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3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5" dur="500"/>
                                            <p:tgtEl>
                                              <p:spTgt spid="18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6" fill="hold">
                          <p:stCondLst>
                            <p:cond delay="indefinite"/>
                          </p:stCondLst>
                          <p:childTnLst>
                            <p:par>
                              <p:cTn id="6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8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0" dur="5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1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3" dur="5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75" presetID="42" presetClass="path" presetSubtype="0" repeatCount="indefinite" accel="50000" decel="50000" autoRev="1" fill="hold" grpId="2" nodeType="after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1.66667E-6 -2.21092E-6 L 0.08889 0.00116 " pathEditMode="relative" rAng="0" ptsTypes="AA">
                                          <p:cBhvr>
                                            <p:cTn id="76" dur="5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4444" y="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repeatCount="indefinite" accel="50000" decel="50000" autoRev="1" fill="hold" grpId="2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1.94444E-6 4.6901E-6 L 0.15156 0.00393 " pathEditMode="relative" rAng="0" ptsTypes="AA">
                                          <p:cBhvr>
                                            <p:cTn id="78" dur="5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7569" y="185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9" fill="hold">
                          <p:stCondLst>
                            <p:cond delay="indefinite"/>
                          </p:stCondLst>
                          <p:childTnLst>
                            <p:par>
                              <p:cTn id="8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1" presetID="10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82" dur="5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84" presetID="10" presetClass="exit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85" dur="5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86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87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9" dur="5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0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2" dur="5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4" presetID="42" presetClass="path" presetSubtype="0" repeatCount="indefinite" accel="50000" decel="50000" autoRev="1" fill="hold" grpId="2" nodeType="after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4.72222E-6 3.73728E-6 L 0.05295 -0.00347 " pathEditMode="relative" rAng="0" ptsTypes="AA">
                                          <p:cBhvr>
                                            <p:cTn id="95" dur="5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639" y="-18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96" presetID="26" presetClass="emph" presetSubtype="0" repeatCount="indefinite" fill="hold" grpId="2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Effect transition="out" filter="fade">
                                          <p:cBhvr>
                                            <p:cTn id="97" dur="250" tmFilter="0, 0; .2, .5; .8, .5; 1, 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98" dur="125" autoRev="1" fill="hold"/>
                                            <p:tgtEl>
                                              <p:spTgt spid="101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9" fill="hold">
                          <p:stCondLst>
                            <p:cond delay="indefinite"/>
                          </p:stCondLst>
                          <p:childTnLst>
                            <p:par>
                              <p:cTn id="10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1" presetID="10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2" dur="5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3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04" presetID="10" presetClass="exit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5" dur="5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6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7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8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0" dur="500"/>
                                            <p:tgtEl>
                                              <p:spTgt spid="10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1" fill="hold">
                          <p:stCondLst>
                            <p:cond delay="indefinite"/>
                          </p:stCondLst>
                          <p:childTnLst>
                            <p:par>
                              <p:cTn id="11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3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15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 animBg="1"/>
          <p:bldP spid="4" grpId="0" animBg="1"/>
          <p:bldP spid="81" grpId="0" animBg="1"/>
          <p:bldP spid="82" grpId="0" animBg="1"/>
          <p:bldP spid="83" grpId="0" animBg="1"/>
          <p:bldP spid="84" grpId="0" animBg="1"/>
          <p:bldP spid="85" grpId="0" animBg="1"/>
          <p:bldP spid="42" grpId="0"/>
          <p:bldP spid="182" grpId="0"/>
          <p:bldP spid="44" grpId="0"/>
          <p:bldP spid="191" grpId="0"/>
          <p:bldP spid="100" grpId="0" animBg="1"/>
          <p:bldP spid="100" grpId="1" animBg="1"/>
          <p:bldP spid="100" grpId="2" animBg="1"/>
          <p:bldP spid="102" grpId="0" animBg="1"/>
          <p:bldP spid="102" grpId="1" animBg="1"/>
          <p:bldP spid="102" grpId="2" animBg="1"/>
          <p:bldP spid="103" grpId="0"/>
          <p:bldP spid="105" grpId="0"/>
          <p:bldP spid="62" grpId="0"/>
          <p:bldP spid="63" grpId="0"/>
          <p:bldP spid="98" grpId="0" animBg="1"/>
          <p:bldP spid="98" grpId="1" animBg="1"/>
          <p:bldP spid="98" grpId="2" animBg="1"/>
          <p:bldP spid="101" grpId="0" animBg="1"/>
          <p:bldP spid="101" grpId="1" animBg="1"/>
          <p:bldP spid="101" grpId="2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10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9" dur="250" tmFilter="0, 0; .2, .5; .8, .5; 1, 0"/>
                                            <p:tgtEl>
                                              <p:spTgt spid="84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0" dur="125" autoRev="1" fill="hold"/>
                                            <p:tgtEl>
                                              <p:spTgt spid="84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1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2" dur="250" tmFilter="0, 0; .2, .5; .8, .5; 1, 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3" dur="125" autoRev="1" fill="hold"/>
                                            <p:tgtEl>
                                              <p:spTgt spid="4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4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5" dur="250" tmFilter="0, 0; .2, .5; .8, .5; 1, 0"/>
                                            <p:tgtEl>
                                              <p:spTgt spid="82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6" dur="125" autoRev="1" fill="hold"/>
                                            <p:tgtEl>
                                              <p:spTgt spid="82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7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8" dur="250" tmFilter="0, 0; .2, .5; .8, .5; 1, 0"/>
                                            <p:tgtEl>
                                              <p:spTgt spid="81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9" dur="125" autoRev="1" fill="hold"/>
                                            <p:tgtEl>
                                              <p:spTgt spid="81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20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1" dur="250" tmFilter="0, 0; .2, .5; .8, .5; 1, 0"/>
                                            <p:tgtEl>
                                              <p:spTgt spid="8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22" dur="125" autoRev="1" fill="hold"/>
                                            <p:tgtEl>
                                              <p:spTgt spid="8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26" presetClass="emph" presetSubtype="0" repeatCount="4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6" dur="250" tmFilter="0, 0; .2, .5; .8, .5; 1, 0"/>
                                            <p:tgtEl>
                                              <p:spTgt spid="62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27" dur="125" autoRev="1" fill="hold"/>
                                            <p:tgtEl>
                                              <p:spTgt spid="62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8" fill="hold">
                          <p:stCondLst>
                            <p:cond delay="indefinite"/>
                          </p:stCondLst>
                          <p:childTnLst>
                            <p:par>
                              <p:cTn id="2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0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2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3" fill="hold">
                          <p:stCondLst>
                            <p:cond delay="indefinite"/>
                          </p:stCondLst>
                          <p:childTnLst>
                            <p:par>
                              <p:cTn id="3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5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7" dur="5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9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41" dur="500"/>
                                            <p:tgtEl>
                                              <p:spTgt spid="19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2" fill="hold">
                          <p:stCondLst>
                            <p:cond delay="indefinite"/>
                          </p:stCondLst>
                          <p:childTnLst>
                            <p:par>
                              <p:cTn id="4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4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6" dur="500"/>
                                            <p:tgtEl>
                                              <p:spTgt spid="1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7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8" presetID="2" presetClass="entr" presetSubtype="8" repeatCount="3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0" dur="5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1" dur="5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2" fill="hold">
                          <p:stCondLst>
                            <p:cond delay="indefinite"/>
                          </p:stCondLst>
                          <p:childTnLst>
                            <p:par>
                              <p:cTn id="5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4" presetID="26" presetClass="emph" presetSubtype="0" repeatCount="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5" dur="250" tmFilter="0, 0; .2, .5; .8, .5; 1, 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56" dur="125" autoRev="1" fill="hold"/>
                                            <p:tgtEl>
                                              <p:spTgt spid="49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7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58" presetID="26" presetClass="emph" presetSubtype="0" repeatCount="4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9" dur="250" tmFilter="0, 0; .2, .5; .8, .5; 1, 0"/>
                                            <p:tgtEl>
                                              <p:spTgt spid="6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60" dur="125" autoRev="1" fill="hold"/>
                                            <p:tgtEl>
                                              <p:spTgt spid="6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1" fill="hold">
                          <p:stCondLst>
                            <p:cond delay="indefinite"/>
                          </p:stCondLst>
                          <p:childTnLst>
                            <p:par>
                              <p:cTn id="6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3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5" dur="500"/>
                                            <p:tgtEl>
                                              <p:spTgt spid="18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6" fill="hold">
                          <p:stCondLst>
                            <p:cond delay="indefinite"/>
                          </p:stCondLst>
                          <p:childTnLst>
                            <p:par>
                              <p:cTn id="6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8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0" dur="5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1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3" dur="5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75" presetID="42" presetClass="path" presetSubtype="0" repeatCount="indefinite" accel="50000" decel="50000" autoRev="1" fill="hold" grpId="2" nodeType="after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-1.66667E-6 -2.21092E-6 L 0.08889 0.00116 " pathEditMode="relative" rAng="0" ptsTypes="AA">
                                          <p:cBhvr>
                                            <p:cTn id="76" dur="5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4444" y="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repeatCount="indefinite" accel="50000" decel="50000" autoRev="1" fill="hold" grpId="2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1.94444E-6 4.6901E-6 L 0.15156 0.00393 " pathEditMode="relative" rAng="0" ptsTypes="AA">
                                          <p:cBhvr>
                                            <p:cTn id="78" dur="5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7569" y="185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9" fill="hold">
                          <p:stCondLst>
                            <p:cond delay="indefinite"/>
                          </p:stCondLst>
                          <p:childTnLst>
                            <p:par>
                              <p:cTn id="8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1" presetID="10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82" dur="5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84" presetID="10" presetClass="exit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85" dur="5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86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87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9" dur="5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0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2" dur="5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4" presetID="42" presetClass="path" presetSubtype="0" repeatCount="indefinite" accel="50000" decel="50000" autoRev="1" fill="hold" grpId="2" nodeType="after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Motion origin="layout" path="M 4.72222E-6 3.73728E-6 L 0.05295 -0.00347 " pathEditMode="relative" rAng="0" ptsTypes="AA">
                                          <p:cBhvr>
                                            <p:cTn id="95" dur="5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639" y="-18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96" presetID="26" presetClass="emph" presetSubtype="0" repeatCount="indefinite" fill="hold" grpId="2" nodeType="withEffect">
                                      <p:stCondLst>
                                        <p:cond delay="0"/>
                                      </p:stCondLst>
                                      <p:endCondLst>
                                        <p:cond evt="onNext" delay="0">
                                          <p:tgtEl>
                                            <p:sldTgt/>
                                          </p:tgtEl>
                                        </p:cond>
                                      </p:endCondLst>
                                      <p:childTnLst>
                                        <p:animEffect transition="out" filter="fade">
                                          <p:cBhvr>
                                            <p:cTn id="97" dur="250" tmFilter="0, 0; .2, .5; .8, .5; 1, 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98" dur="125" autoRev="1" fill="hold"/>
                                            <p:tgtEl>
                                              <p:spTgt spid="101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9" fill="hold">
                          <p:stCondLst>
                            <p:cond delay="indefinite"/>
                          </p:stCondLst>
                          <p:childTnLst>
                            <p:par>
                              <p:cTn id="10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1" presetID="10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2" dur="5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3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04" presetID="10" presetClass="exit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5" dur="5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6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7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8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0" dur="500"/>
                                            <p:tgtEl>
                                              <p:spTgt spid="10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1" fill="hold">
                          <p:stCondLst>
                            <p:cond delay="indefinite"/>
                          </p:stCondLst>
                          <p:childTnLst>
                            <p:par>
                              <p:cTn id="11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3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15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 animBg="1"/>
          <p:bldP spid="4" grpId="0" animBg="1"/>
          <p:bldP spid="81" grpId="0" animBg="1"/>
          <p:bldP spid="82" grpId="0" animBg="1"/>
          <p:bldP spid="83" grpId="0" animBg="1"/>
          <p:bldP spid="84" grpId="0" animBg="1"/>
          <p:bldP spid="85" grpId="0" animBg="1"/>
          <p:bldP spid="42" grpId="0"/>
          <p:bldP spid="182" grpId="0"/>
          <p:bldP spid="44" grpId="0"/>
          <p:bldP spid="191" grpId="0"/>
          <p:bldP spid="100" grpId="0" animBg="1"/>
          <p:bldP spid="100" grpId="1" animBg="1"/>
          <p:bldP spid="100" grpId="2" animBg="1"/>
          <p:bldP spid="102" grpId="0" animBg="1"/>
          <p:bldP spid="102" grpId="1" animBg="1"/>
          <p:bldP spid="102" grpId="2" animBg="1"/>
          <p:bldP spid="103" grpId="0"/>
          <p:bldP spid="105" grpId="0"/>
          <p:bldP spid="62" grpId="0"/>
          <p:bldP spid="63" grpId="0"/>
          <p:bldP spid="98" grpId="0" animBg="1"/>
          <p:bldP spid="98" grpId="1" animBg="1"/>
          <p:bldP spid="98" grpId="2" animBg="1"/>
          <p:bldP spid="101" grpId="0" animBg="1"/>
          <p:bldP spid="101" grpId="1" animBg="1"/>
          <p:bldP spid="101" grpId="2" animBg="1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98" name="TextBox 97"/>
              <p:cNvSpPr txBox="1"/>
              <p:nvPr/>
            </p:nvSpPr>
            <p:spPr>
              <a:xfrm>
                <a:off x="3014207" y="4114800"/>
                <a:ext cx="3310393" cy="8712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lim</m:t>
                          </m:r>
                        </m:e>
                        <m:li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→∞</m:t>
                          </m:r>
                        </m:lim>
                      </m:limLow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</m:sup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 smtClean="0">
                                          <a:solidFill>
                                            <a:srgbClr val="FFC000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(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a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.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s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.)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98" name="TextBox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4207" y="4114800"/>
                <a:ext cx="3310393" cy="8712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Freeform 57"/>
          <p:cNvSpPr/>
          <p:nvPr/>
        </p:nvSpPr>
        <p:spPr>
          <a:xfrm rot="5400000">
            <a:off x="-84237" y="2534780"/>
            <a:ext cx="4780551" cy="2398050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  <a:gd name="connsiteX0" fmla="*/ 0 w 4121604"/>
              <a:gd name="connsiteY0" fmla="*/ 3690553 h 3708845"/>
              <a:gd name="connsiteX1" fmla="*/ 107333 w 4121604"/>
              <a:gd name="connsiteY1" fmla="*/ 3647223 h 3708845"/>
              <a:gd name="connsiteX2" fmla="*/ 619124 w 4121604"/>
              <a:gd name="connsiteY2" fmla="*/ 3340148 h 3708845"/>
              <a:gd name="connsiteX3" fmla="*/ 1151387 w 4121604"/>
              <a:gd name="connsiteY3" fmla="*/ 2248327 h 3708845"/>
              <a:gd name="connsiteX4" fmla="*/ 1534776 w 4121604"/>
              <a:gd name="connsiteY4" fmla="*/ 977407 h 3708845"/>
              <a:gd name="connsiteX5" fmla="*/ 1820427 w 4121604"/>
              <a:gd name="connsiteY5" fmla="*/ 243923 h 3708845"/>
              <a:gd name="connsiteX6" fmla="*/ 2072611 w 4121604"/>
              <a:gd name="connsiteY6" fmla="*/ 3271 h 3708845"/>
              <a:gd name="connsiteX7" fmla="*/ 2270503 w 4121604"/>
              <a:gd name="connsiteY7" fmla="*/ 139748 h 3708845"/>
              <a:gd name="connsiteX8" fmla="*/ 2482044 w 4121604"/>
              <a:gd name="connsiteY8" fmla="*/ 610596 h 3708845"/>
              <a:gd name="connsiteX9" fmla="*/ 2789118 w 4121604"/>
              <a:gd name="connsiteY9" fmla="*/ 1606883 h 3708845"/>
              <a:gd name="connsiteX10" fmla="*/ 3096193 w 4121604"/>
              <a:gd name="connsiteY10" fmla="*/ 2548578 h 3708845"/>
              <a:gd name="connsiteX11" fmla="*/ 3396444 w 4121604"/>
              <a:gd name="connsiteY11" fmla="*/ 3169551 h 3708845"/>
              <a:gd name="connsiteX12" fmla="*/ 3703518 w 4121604"/>
              <a:gd name="connsiteY12" fmla="*/ 3490274 h 3708845"/>
              <a:gd name="connsiteX13" fmla="*/ 4110283 w 4121604"/>
              <a:gd name="connsiteY13" fmla="*/ 3676936 h 3708845"/>
              <a:gd name="connsiteX14" fmla="*/ 4121604 w 4121604"/>
              <a:gd name="connsiteY14" fmla="*/ 3708845 h 3708845"/>
              <a:gd name="connsiteX0" fmla="*/ 0 w 4121604"/>
              <a:gd name="connsiteY0" fmla="*/ 3688534 h 3706826"/>
              <a:gd name="connsiteX1" fmla="*/ 107333 w 4121604"/>
              <a:gd name="connsiteY1" fmla="*/ 3645204 h 3706826"/>
              <a:gd name="connsiteX2" fmla="*/ 619124 w 4121604"/>
              <a:gd name="connsiteY2" fmla="*/ 3338129 h 3706826"/>
              <a:gd name="connsiteX3" fmla="*/ 1151387 w 4121604"/>
              <a:gd name="connsiteY3" fmla="*/ 2246308 h 3706826"/>
              <a:gd name="connsiteX4" fmla="*/ 1534776 w 4121604"/>
              <a:gd name="connsiteY4" fmla="*/ 975388 h 3706826"/>
              <a:gd name="connsiteX5" fmla="*/ 1820427 w 4121604"/>
              <a:gd name="connsiteY5" fmla="*/ 241904 h 3706826"/>
              <a:gd name="connsiteX6" fmla="*/ 2072611 w 4121604"/>
              <a:gd name="connsiteY6" fmla="*/ 1252 h 3706826"/>
              <a:gd name="connsiteX7" fmla="*/ 2280879 w 4121604"/>
              <a:gd name="connsiteY7" fmla="*/ 168724 h 3706826"/>
              <a:gd name="connsiteX8" fmla="*/ 2482044 w 4121604"/>
              <a:gd name="connsiteY8" fmla="*/ 608577 h 3706826"/>
              <a:gd name="connsiteX9" fmla="*/ 2789118 w 4121604"/>
              <a:gd name="connsiteY9" fmla="*/ 1604864 h 3706826"/>
              <a:gd name="connsiteX10" fmla="*/ 3096193 w 4121604"/>
              <a:gd name="connsiteY10" fmla="*/ 2546559 h 3706826"/>
              <a:gd name="connsiteX11" fmla="*/ 3396444 w 4121604"/>
              <a:gd name="connsiteY11" fmla="*/ 3167532 h 3706826"/>
              <a:gd name="connsiteX12" fmla="*/ 3703518 w 4121604"/>
              <a:gd name="connsiteY12" fmla="*/ 3488255 h 3706826"/>
              <a:gd name="connsiteX13" fmla="*/ 4110283 w 4121604"/>
              <a:gd name="connsiteY13" fmla="*/ 3674917 h 3706826"/>
              <a:gd name="connsiteX14" fmla="*/ 4121604 w 4121604"/>
              <a:gd name="connsiteY14" fmla="*/ 3706826 h 370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6826">
                <a:moveTo>
                  <a:pt x="0" y="3688534"/>
                </a:moveTo>
                <a:cubicBezTo>
                  <a:pt x="61501" y="3667997"/>
                  <a:pt x="30004" y="3680076"/>
                  <a:pt x="107333" y="3645204"/>
                </a:cubicBezTo>
                <a:cubicBezTo>
                  <a:pt x="184662" y="3610332"/>
                  <a:pt x="424644" y="3550806"/>
                  <a:pt x="619124" y="3338129"/>
                </a:cubicBezTo>
                <a:cubicBezTo>
                  <a:pt x="813604" y="3125452"/>
                  <a:pt x="998778" y="2640098"/>
                  <a:pt x="1151387" y="2246308"/>
                </a:cubicBezTo>
                <a:cubicBezTo>
                  <a:pt x="1303996" y="1852518"/>
                  <a:pt x="1423269" y="1309455"/>
                  <a:pt x="1534776" y="975388"/>
                </a:cubicBezTo>
                <a:cubicBezTo>
                  <a:pt x="1646283" y="641321"/>
                  <a:pt x="1730788" y="404260"/>
                  <a:pt x="1820427" y="241904"/>
                </a:cubicBezTo>
                <a:cubicBezTo>
                  <a:pt x="1910066" y="79548"/>
                  <a:pt x="1995869" y="13449"/>
                  <a:pt x="2072611" y="1252"/>
                </a:cubicBezTo>
                <a:cubicBezTo>
                  <a:pt x="2149353" y="-10945"/>
                  <a:pt x="2212640" y="67503"/>
                  <a:pt x="2280879" y="168724"/>
                </a:cubicBezTo>
                <a:cubicBezTo>
                  <a:pt x="2349118" y="269945"/>
                  <a:pt x="2397338" y="369220"/>
                  <a:pt x="2482044" y="608577"/>
                </a:cubicBezTo>
                <a:cubicBezTo>
                  <a:pt x="2566750" y="847934"/>
                  <a:pt x="2686760" y="1281867"/>
                  <a:pt x="2789118" y="1604864"/>
                </a:cubicBezTo>
                <a:cubicBezTo>
                  <a:pt x="2891476" y="1927861"/>
                  <a:pt x="2994972" y="2286114"/>
                  <a:pt x="3096193" y="2546559"/>
                </a:cubicBezTo>
                <a:cubicBezTo>
                  <a:pt x="3197414" y="2807004"/>
                  <a:pt x="3295223" y="3010583"/>
                  <a:pt x="3396444" y="3167532"/>
                </a:cubicBezTo>
                <a:cubicBezTo>
                  <a:pt x="3497665" y="3324481"/>
                  <a:pt x="3584545" y="3403691"/>
                  <a:pt x="3703518" y="3488255"/>
                </a:cubicBezTo>
                <a:cubicBezTo>
                  <a:pt x="3822491" y="3572819"/>
                  <a:pt x="4040602" y="3638489"/>
                  <a:pt x="4110283" y="3674917"/>
                </a:cubicBezTo>
                <a:cubicBezTo>
                  <a:pt x="4118677" y="3671662"/>
                  <a:pt x="4093716" y="3694894"/>
                  <a:pt x="4121604" y="3706826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1244822" y="3823752"/>
            <a:ext cx="152400" cy="152400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1676264" y="2774004"/>
            <a:ext cx="206296" cy="177841"/>
          </a:xfrm>
          <a:prstGeom prst="triangle">
            <a:avLst/>
          </a:prstGeom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1244822" y="5323433"/>
            <a:ext cx="152400" cy="152400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1244822" y="2788595"/>
            <a:ext cx="152400" cy="152400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1244822" y="4156953"/>
            <a:ext cx="152400" cy="152400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1244822" y="4610910"/>
            <a:ext cx="152400" cy="152400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Isosceles Triangle 85"/>
          <p:cNvSpPr/>
          <p:nvPr/>
        </p:nvSpPr>
        <p:spPr>
          <a:xfrm>
            <a:off x="1219064" y="5566719"/>
            <a:ext cx="206296" cy="177841"/>
          </a:xfrm>
          <a:prstGeom prst="triangle">
            <a:avLst/>
          </a:prstGeom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Isosceles Triangle 86"/>
          <p:cNvSpPr/>
          <p:nvPr/>
        </p:nvSpPr>
        <p:spPr>
          <a:xfrm>
            <a:off x="1219064" y="3326115"/>
            <a:ext cx="206296" cy="177841"/>
          </a:xfrm>
          <a:prstGeom prst="triangle">
            <a:avLst/>
          </a:prstGeom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Isosceles Triangle 87"/>
          <p:cNvSpPr/>
          <p:nvPr/>
        </p:nvSpPr>
        <p:spPr>
          <a:xfrm>
            <a:off x="1774768" y="4718792"/>
            <a:ext cx="206296" cy="177841"/>
          </a:xfrm>
          <a:prstGeom prst="triangle">
            <a:avLst/>
          </a:prstGeom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Isosceles Triangle 88"/>
          <p:cNvSpPr/>
          <p:nvPr/>
        </p:nvSpPr>
        <p:spPr>
          <a:xfrm>
            <a:off x="2155768" y="3849788"/>
            <a:ext cx="206296" cy="177841"/>
          </a:xfrm>
          <a:prstGeom prst="triangle">
            <a:avLst/>
          </a:prstGeom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356389" y="3527963"/>
            <a:ext cx="158075" cy="158075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1746789" y="3086976"/>
            <a:ext cx="158075" cy="158075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2889789" y="3871674"/>
            <a:ext cx="158075" cy="158075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1365789" y="2467649"/>
            <a:ext cx="158075" cy="158075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1904864" y="4040287"/>
            <a:ext cx="158075" cy="158075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 58"/>
          <p:cNvSpPr/>
          <p:nvPr/>
        </p:nvSpPr>
        <p:spPr>
          <a:xfrm rot="5400000">
            <a:off x="6548843" y="2555767"/>
            <a:ext cx="2139732" cy="2362200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7199">
                <a:moveTo>
                  <a:pt x="0" y="3688907"/>
                </a:moveTo>
                <a:cubicBezTo>
                  <a:pt x="61501" y="3668370"/>
                  <a:pt x="30004" y="3680449"/>
                  <a:pt x="107333" y="3645577"/>
                </a:cubicBezTo>
                <a:cubicBezTo>
                  <a:pt x="184662" y="3610705"/>
                  <a:pt x="424644" y="3551179"/>
                  <a:pt x="619124" y="3338502"/>
                </a:cubicBezTo>
                <a:cubicBezTo>
                  <a:pt x="813604" y="3125825"/>
                  <a:pt x="998778" y="2640471"/>
                  <a:pt x="1151387" y="2246681"/>
                </a:cubicBezTo>
                <a:cubicBezTo>
                  <a:pt x="1303996" y="1852891"/>
                  <a:pt x="1422693" y="1316027"/>
                  <a:pt x="1534776" y="975761"/>
                </a:cubicBezTo>
                <a:cubicBezTo>
                  <a:pt x="1646859" y="635495"/>
                  <a:pt x="1734246" y="367438"/>
                  <a:pt x="1823885" y="205082"/>
                </a:cubicBezTo>
                <a:cubicBezTo>
                  <a:pt x="1913524" y="42726"/>
                  <a:pt x="1998175" y="12788"/>
                  <a:pt x="2072611" y="1625"/>
                </a:cubicBezTo>
                <a:cubicBezTo>
                  <a:pt x="2147047" y="-9538"/>
                  <a:pt x="2202264" y="36881"/>
                  <a:pt x="2270503" y="138102"/>
                </a:cubicBezTo>
                <a:cubicBezTo>
                  <a:pt x="2338742" y="239323"/>
                  <a:pt x="2395608" y="364427"/>
                  <a:pt x="2482044" y="608950"/>
                </a:cubicBezTo>
                <a:cubicBezTo>
                  <a:pt x="2568480" y="853472"/>
                  <a:pt x="2686760" y="1282240"/>
                  <a:pt x="2789118" y="1605237"/>
                </a:cubicBezTo>
                <a:cubicBezTo>
                  <a:pt x="2891476" y="1928234"/>
                  <a:pt x="2994972" y="2286487"/>
                  <a:pt x="3096193" y="2546932"/>
                </a:cubicBezTo>
                <a:cubicBezTo>
                  <a:pt x="3197414" y="2807377"/>
                  <a:pt x="3295223" y="3010956"/>
                  <a:pt x="3396444" y="3167905"/>
                </a:cubicBezTo>
                <a:cubicBezTo>
                  <a:pt x="3497665" y="3324854"/>
                  <a:pt x="3584545" y="3404064"/>
                  <a:pt x="3703518" y="3488628"/>
                </a:cubicBezTo>
                <a:cubicBezTo>
                  <a:pt x="3822491" y="3573192"/>
                  <a:pt x="4040602" y="3638862"/>
                  <a:pt x="4110283" y="3675290"/>
                </a:cubicBezTo>
                <a:cubicBezTo>
                  <a:pt x="4118677" y="3672035"/>
                  <a:pt x="4093716" y="3695267"/>
                  <a:pt x="4121604" y="3707199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914400" y="786548"/>
            <a:ext cx="444185" cy="5301826"/>
            <a:chOff x="5181736" y="786548"/>
            <a:chExt cx="444185" cy="5301826"/>
          </a:xfrm>
        </p:grpSpPr>
        <p:grpSp>
          <p:nvGrpSpPr>
            <p:cNvPr id="109" name="Group 108"/>
            <p:cNvGrpSpPr/>
            <p:nvPr/>
          </p:nvGrpSpPr>
          <p:grpSpPr>
            <a:xfrm>
              <a:off x="5181736" y="786548"/>
              <a:ext cx="444185" cy="5301826"/>
              <a:chOff x="381136" y="2211390"/>
              <a:chExt cx="444185" cy="2672594"/>
            </a:xfrm>
          </p:grpSpPr>
          <p:cxnSp>
            <p:nvCxnSpPr>
              <p:cNvPr id="110" name="Straight Arrow Connector 109"/>
              <p:cNvCxnSpPr/>
              <p:nvPr/>
            </p:nvCxnSpPr>
            <p:spPr>
              <a:xfrm flipV="1">
                <a:off x="587300" y="2382468"/>
                <a:ext cx="0" cy="2501516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1" name="TextBox 110"/>
                  <p:cNvSpPr txBox="1"/>
                  <p:nvPr/>
                </p:nvSpPr>
                <p:spPr>
                  <a:xfrm>
                    <a:off x="381136" y="2211390"/>
                    <a:ext cx="444185" cy="1861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1" name="TextBox 1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1136" y="2211390"/>
                    <a:ext cx="444185" cy="186176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14" name="Straight Connector 113"/>
            <p:cNvCxnSpPr/>
            <p:nvPr/>
          </p:nvCxnSpPr>
          <p:spPr>
            <a:xfrm>
              <a:off x="5307496" y="2969542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5307496" y="3748714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5307496" y="4525739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oup 121"/>
          <p:cNvGrpSpPr/>
          <p:nvPr/>
        </p:nvGrpSpPr>
        <p:grpSpPr>
          <a:xfrm>
            <a:off x="1107863" y="5913549"/>
            <a:ext cx="2397201" cy="369332"/>
            <a:chOff x="471375" y="4750433"/>
            <a:chExt cx="3932819" cy="369332"/>
          </a:xfrm>
        </p:grpSpPr>
        <p:cxnSp>
          <p:nvCxnSpPr>
            <p:cNvPr id="123" name="Straight Arrow Connector 122"/>
            <p:cNvCxnSpPr/>
            <p:nvPr/>
          </p:nvCxnSpPr>
          <p:spPr>
            <a:xfrm>
              <a:off x="471375" y="4925122"/>
              <a:ext cx="3301133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/>
                <p:cNvSpPr/>
                <p:nvPr/>
              </p:nvSpPr>
              <p:spPr>
                <a:xfrm>
                  <a:off x="3696308" y="4750433"/>
                  <a:ext cx="70788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96308" y="4750433"/>
                  <a:ext cx="707886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r="-2535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Sample estimates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5-Point Star 3"/>
          <p:cNvSpPr/>
          <p:nvPr/>
        </p:nvSpPr>
        <p:spPr>
          <a:xfrm>
            <a:off x="1523864" y="3822225"/>
            <a:ext cx="228600" cy="228600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5-Point Star 80"/>
          <p:cNvSpPr/>
          <p:nvPr/>
        </p:nvSpPr>
        <p:spPr>
          <a:xfrm>
            <a:off x="1523864" y="4718791"/>
            <a:ext cx="228600" cy="228600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5-Point Star 81"/>
          <p:cNvSpPr/>
          <p:nvPr/>
        </p:nvSpPr>
        <p:spPr>
          <a:xfrm>
            <a:off x="1904864" y="3645506"/>
            <a:ext cx="228600" cy="228600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5-Point Star 82"/>
          <p:cNvSpPr/>
          <p:nvPr/>
        </p:nvSpPr>
        <p:spPr>
          <a:xfrm>
            <a:off x="2438264" y="4050825"/>
            <a:ext cx="228600" cy="228600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5-Point Star 83"/>
          <p:cNvSpPr/>
          <p:nvPr/>
        </p:nvSpPr>
        <p:spPr>
          <a:xfrm>
            <a:off x="1219064" y="1941544"/>
            <a:ext cx="228600" cy="228600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0" name="Group 139"/>
          <p:cNvGrpSpPr/>
          <p:nvPr/>
        </p:nvGrpSpPr>
        <p:grpSpPr>
          <a:xfrm>
            <a:off x="6248400" y="789630"/>
            <a:ext cx="444185" cy="5301826"/>
            <a:chOff x="5181736" y="786548"/>
            <a:chExt cx="444185" cy="5301826"/>
          </a:xfrm>
        </p:grpSpPr>
        <p:grpSp>
          <p:nvGrpSpPr>
            <p:cNvPr id="141" name="Group 140"/>
            <p:cNvGrpSpPr/>
            <p:nvPr/>
          </p:nvGrpSpPr>
          <p:grpSpPr>
            <a:xfrm>
              <a:off x="5181736" y="786548"/>
              <a:ext cx="444185" cy="5301826"/>
              <a:chOff x="381136" y="2211390"/>
              <a:chExt cx="444185" cy="2672594"/>
            </a:xfrm>
          </p:grpSpPr>
          <p:cxnSp>
            <p:nvCxnSpPr>
              <p:cNvPr id="148" name="Straight Arrow Connector 147"/>
              <p:cNvCxnSpPr/>
              <p:nvPr/>
            </p:nvCxnSpPr>
            <p:spPr>
              <a:xfrm flipV="1">
                <a:off x="587300" y="2382468"/>
                <a:ext cx="0" cy="2501516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9" name="TextBox 148"/>
                  <p:cNvSpPr txBox="1"/>
                  <p:nvPr/>
                </p:nvSpPr>
                <p:spPr>
                  <a:xfrm>
                    <a:off x="381136" y="2211390"/>
                    <a:ext cx="444185" cy="1861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9" name="TextBox 14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1136" y="2211390"/>
                    <a:ext cx="444185" cy="186176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42" name="Straight Connector 141"/>
            <p:cNvCxnSpPr/>
            <p:nvPr/>
          </p:nvCxnSpPr>
          <p:spPr>
            <a:xfrm>
              <a:off x="5307496" y="3397428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5307496" y="3748714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>
              <a:off x="5307496" y="4083228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8" name="Group 157"/>
          <p:cNvGrpSpPr/>
          <p:nvPr/>
        </p:nvGrpSpPr>
        <p:grpSpPr>
          <a:xfrm>
            <a:off x="6441863" y="5916631"/>
            <a:ext cx="2549737" cy="369332"/>
            <a:chOff x="471375" y="4750433"/>
            <a:chExt cx="4509639" cy="369332"/>
          </a:xfrm>
        </p:grpSpPr>
        <p:cxnSp>
          <p:nvCxnSpPr>
            <p:cNvPr id="160" name="Straight Arrow Connector 159"/>
            <p:cNvCxnSpPr/>
            <p:nvPr/>
          </p:nvCxnSpPr>
          <p:spPr>
            <a:xfrm>
              <a:off x="471375" y="4925122"/>
              <a:ext cx="3022122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2" name="Rectangle 161"/>
                <p:cNvSpPr/>
                <p:nvPr/>
              </p:nvSpPr>
              <p:spPr>
                <a:xfrm>
                  <a:off x="3529327" y="4750433"/>
                  <a:ext cx="145168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2" name="Rectangle 16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9327" y="4750433"/>
                  <a:ext cx="1451687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3" name="Group 32"/>
          <p:cNvGrpSpPr/>
          <p:nvPr/>
        </p:nvGrpSpPr>
        <p:grpSpPr>
          <a:xfrm>
            <a:off x="6629169" y="3786230"/>
            <a:ext cx="152400" cy="860602"/>
            <a:chOff x="6662852" y="3317132"/>
            <a:chExt cx="152400" cy="860602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13" name="Straight Connector 12"/>
            <p:cNvCxnSpPr/>
            <p:nvPr/>
          </p:nvCxnSpPr>
          <p:spPr>
            <a:xfrm>
              <a:off x="6738242" y="3317132"/>
              <a:ext cx="1620" cy="429463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>
              <a:off x="6738242" y="3748271"/>
              <a:ext cx="1620" cy="429463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6662852" y="3338708"/>
              <a:ext cx="152400" cy="0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>
              <a:off x="6662852" y="4160762"/>
              <a:ext cx="152400" cy="0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Oval 79"/>
          <p:cNvSpPr/>
          <p:nvPr/>
        </p:nvSpPr>
        <p:spPr>
          <a:xfrm>
            <a:off x="6629400" y="4135876"/>
            <a:ext cx="152400" cy="152400"/>
          </a:xfrm>
          <a:prstGeom prst="ellipse">
            <a:avLst/>
          </a:prstGeom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7048500" y="3280880"/>
            <a:ext cx="152400" cy="952628"/>
            <a:chOff x="6914976" y="3272452"/>
            <a:chExt cx="152400" cy="952628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99" name="Straight Connector 98"/>
            <p:cNvCxnSpPr/>
            <p:nvPr/>
          </p:nvCxnSpPr>
          <p:spPr>
            <a:xfrm>
              <a:off x="6990558" y="3272452"/>
              <a:ext cx="1237" cy="47576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>
              <a:off x="6990558" y="3749316"/>
              <a:ext cx="1237" cy="47576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>
              <a:off x="6914976" y="3296595"/>
              <a:ext cx="15240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>
              <a:off x="6914976" y="4211697"/>
              <a:ext cx="15240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5-Point Star 84"/>
          <p:cNvSpPr/>
          <p:nvPr/>
        </p:nvSpPr>
        <p:spPr>
          <a:xfrm>
            <a:off x="7010400" y="3645505"/>
            <a:ext cx="228600" cy="228600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7516852" y="3622471"/>
            <a:ext cx="152400" cy="1015095"/>
            <a:chOff x="7056882" y="3238391"/>
            <a:chExt cx="152400" cy="1015095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104" name="Straight Connector 103"/>
            <p:cNvCxnSpPr/>
            <p:nvPr/>
          </p:nvCxnSpPr>
          <p:spPr>
            <a:xfrm>
              <a:off x="7131881" y="3238391"/>
              <a:ext cx="2402" cy="508733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>
              <a:off x="7131881" y="3744753"/>
              <a:ext cx="2402" cy="508733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>
              <a:off x="7056882" y="3259373"/>
              <a:ext cx="152400" cy="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>
              <a:off x="7056882" y="4233469"/>
              <a:ext cx="152400" cy="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Isosceles Triangle 89"/>
          <p:cNvSpPr/>
          <p:nvPr/>
        </p:nvSpPr>
        <p:spPr>
          <a:xfrm>
            <a:off x="7489904" y="4041099"/>
            <a:ext cx="206296" cy="177841"/>
          </a:xfrm>
          <a:prstGeom prst="triangle">
            <a:avLst/>
          </a:prstGeom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7998162" y="3196186"/>
            <a:ext cx="152400" cy="579880"/>
            <a:chOff x="7418835" y="3458476"/>
            <a:chExt cx="152400" cy="579880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106" name="Straight Connector 105"/>
            <p:cNvCxnSpPr/>
            <p:nvPr/>
          </p:nvCxnSpPr>
          <p:spPr>
            <a:xfrm flipH="1">
              <a:off x="7494271" y="3458476"/>
              <a:ext cx="1528" cy="288424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>
            <a:xfrm flipH="1">
              <a:off x="7494271" y="3749932"/>
              <a:ext cx="1528" cy="288424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>
              <a:off x="7418835" y="3475602"/>
              <a:ext cx="152400" cy="0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>
              <a:off x="7418835" y="4024102"/>
              <a:ext cx="152400" cy="0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Rectangle 95"/>
          <p:cNvSpPr/>
          <p:nvPr/>
        </p:nvSpPr>
        <p:spPr>
          <a:xfrm>
            <a:off x="7995325" y="3408733"/>
            <a:ext cx="158075" cy="158075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287517" y="1600200"/>
                <a:ext cx="2265940" cy="8712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⋆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7517" y="1600200"/>
                <a:ext cx="2265940" cy="87126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2" name="TextBox 181"/>
              <p:cNvSpPr txBox="1"/>
              <p:nvPr/>
            </p:nvSpPr>
            <p:spPr>
              <a:xfrm>
                <a:off x="2534819" y="4996136"/>
                <a:ext cx="3713581" cy="8712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−1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 smtClean="0">
                                          <a:solidFill>
                                            <a:srgbClr val="FFC000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⋆</m:t>
                                      </m:r>
                                    </m:e>
                                  </m:d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𝑚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⋆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82" name="TextBox 1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4819" y="4996136"/>
                <a:ext cx="3713581" cy="87126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/>
              <p:cNvSpPr/>
              <p:nvPr/>
            </p:nvSpPr>
            <p:spPr>
              <a:xfrm>
                <a:off x="3962400" y="5791200"/>
                <a:ext cx="12937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≃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5791200"/>
                <a:ext cx="1293751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9" name="Group 48"/>
          <p:cNvGrpSpPr/>
          <p:nvPr/>
        </p:nvGrpSpPr>
        <p:grpSpPr>
          <a:xfrm>
            <a:off x="152400" y="2788595"/>
            <a:ext cx="984092" cy="1930746"/>
            <a:chOff x="152400" y="2788595"/>
            <a:chExt cx="984092" cy="193074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Rectangle 44"/>
                <p:cNvSpPr/>
                <p:nvPr/>
              </p:nvSpPr>
              <p:spPr>
                <a:xfrm>
                  <a:off x="152400" y="4350009"/>
                  <a:ext cx="9778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solidFill>
                                  <a:schemeClr val="bg2">
                                    <a:lumMod val="20000"/>
                                    <a:lumOff val="8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sub>
                        </m:sSub>
                        <m:r>
                          <a:rPr lang="en-US" b="0" i="0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solidFill>
                                  <a:schemeClr val="bg2">
                                    <a:lumMod val="20000"/>
                                    <a:lumOff val="8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5" name="Rectangle 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" y="4350009"/>
                  <a:ext cx="977896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b="-1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Rectangle 182"/>
                <p:cNvSpPr/>
                <p:nvPr/>
              </p:nvSpPr>
              <p:spPr>
                <a:xfrm>
                  <a:off x="158596" y="2788595"/>
                  <a:ext cx="9778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solidFill>
                                  <a:schemeClr val="bg2">
                                    <a:lumMod val="20000"/>
                                    <a:lumOff val="8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sub>
                        </m:sSub>
                        <m:r>
                          <a:rPr lang="en-US" b="0" i="0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solidFill>
                                  <a:schemeClr val="bg2">
                                    <a:lumMod val="20000"/>
                                    <a:lumOff val="80000"/>
                                  </a:schemeClr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3" name="Rectangle 18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596" y="2788595"/>
                  <a:ext cx="977896" cy="36933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545268" y="3577146"/>
                <a:ext cx="4776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268" y="3577146"/>
                <a:ext cx="477631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/>
              <p:cNvSpPr/>
              <p:nvPr/>
            </p:nvSpPr>
            <p:spPr>
              <a:xfrm>
                <a:off x="6824310" y="4876800"/>
                <a:ext cx="1948995" cy="7471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box>
                        <m:boxPr>
                          <m:ctrlP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sz="200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sz="20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⋆</m:t>
                              </m:r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4" name="Rectangle 1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4310" y="4876800"/>
                <a:ext cx="1948995" cy="74719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5" name="Rectangle 184"/>
              <p:cNvSpPr/>
              <p:nvPr/>
            </p:nvSpPr>
            <p:spPr>
              <a:xfrm>
                <a:off x="6877844" y="5536290"/>
                <a:ext cx="1745478" cy="4280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r>
                        <a:rPr lang="en-US" sz="20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≃</m:t>
                      </m:r>
                      <m:sSub>
                        <m:sSubPr>
                          <m:ctrlP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5" name="Rectangle 1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7844" y="5536290"/>
                <a:ext cx="1745478" cy="428066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6" name="Rectangle 185"/>
              <p:cNvSpPr/>
              <p:nvPr/>
            </p:nvSpPr>
            <p:spPr>
              <a:xfrm>
                <a:off x="5850995" y="3547076"/>
                <a:ext cx="626005" cy="3945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sSub>
                            <m:sSub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6" name="Rectangle 1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0995" y="3547076"/>
                <a:ext cx="626005" cy="3945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5146508" y="3205295"/>
            <a:ext cx="1330492" cy="1081015"/>
            <a:chOff x="5146508" y="3205295"/>
            <a:chExt cx="1330492" cy="108101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7" name="Rectangle 186"/>
                <p:cNvSpPr/>
                <p:nvPr/>
              </p:nvSpPr>
              <p:spPr>
                <a:xfrm>
                  <a:off x="5146508" y="3886200"/>
                  <a:ext cx="1330492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𝜇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</m:sub>
                            </m:sSub>
                          </m:sub>
                        </m:sSub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sub>
                            </m:sSub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7" name="Rectangle 18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6508" y="3886200"/>
                  <a:ext cx="1330492" cy="400110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8" name="Rectangle 187"/>
                <p:cNvSpPr/>
                <p:nvPr/>
              </p:nvSpPr>
              <p:spPr>
                <a:xfrm>
                  <a:off x="5146508" y="3205295"/>
                  <a:ext cx="1330492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𝜇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</m:sub>
                            </m:sSub>
                          </m:sub>
                        </m:sSub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sub>
                            </m:sSub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8" name="Rectangle 18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6508" y="3205295"/>
                  <a:ext cx="1330492" cy="400110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/>
              <p:cNvSpPr/>
              <p:nvPr/>
            </p:nvSpPr>
            <p:spPr>
              <a:xfrm>
                <a:off x="3343657" y="2514600"/>
                <a:ext cx="139044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≃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3657" y="2514600"/>
                <a:ext cx="1390444" cy="369332"/>
              </a:xfrm>
              <a:prstGeom prst="rect">
                <a:avLst/>
              </a:prstGeom>
              <a:blipFill rotWithShape="1">
                <a:blip r:embed="rId19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6629400" y="943783"/>
                <a:ext cx="1979901" cy="4280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r>
                        <a:rPr lang="en-US" sz="20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±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943783"/>
                <a:ext cx="1979901" cy="428066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6648145" y="685800"/>
            <a:ext cx="821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Report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7010400" y="1447800"/>
            <a:ext cx="1610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6699"/>
                </a:solidFill>
              </a:rPr>
              <a:t>NEVER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REPORT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3" name="Rectangle 192"/>
              <p:cNvSpPr/>
              <p:nvPr/>
            </p:nvSpPr>
            <p:spPr>
              <a:xfrm>
                <a:off x="7010400" y="1752600"/>
                <a:ext cx="18152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r>
                        <a:rPr lang="en-US" sz="20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±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93" name="Rectangle 1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1752600"/>
                <a:ext cx="1815241" cy="400110"/>
              </a:xfrm>
              <a:prstGeom prst="rect">
                <a:avLst/>
              </a:prstGeom>
              <a:blipFill rotWithShape="1">
                <a:blip r:embed="rId21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828666" y="1817132"/>
            <a:ext cx="1483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mean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1685799" y="5105400"/>
            <a:ext cx="1133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variance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6846195" y="4648200"/>
            <a:ext cx="1667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Standard error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TextBox 99"/>
              <p:cNvSpPr txBox="1"/>
              <p:nvPr/>
            </p:nvSpPr>
            <p:spPr>
              <a:xfrm>
                <a:off x="3471089" y="762000"/>
                <a:ext cx="2548711" cy="8712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𝑁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𝑁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FFC000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(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a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.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s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.)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00" name="TextBox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1089" y="762000"/>
                <a:ext cx="2548711" cy="871264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463917" y="2903432"/>
            <a:ext cx="1663725" cy="1708416"/>
            <a:chOff x="6302342" y="2890553"/>
            <a:chExt cx="1663725" cy="1708416"/>
          </a:xfrm>
        </p:grpSpPr>
        <p:sp>
          <p:nvSpPr>
            <p:cNvPr id="7" name="TextBox 6"/>
            <p:cNvSpPr txBox="1"/>
            <p:nvPr/>
          </p:nvSpPr>
          <p:spPr>
            <a:xfrm>
              <a:off x="6302342" y="2890553"/>
              <a:ext cx="16637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upper error bar</a:t>
              </a:r>
              <a:endPara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6302342" y="4229637"/>
              <a:ext cx="1654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lower error bar</a:t>
              </a:r>
              <a:endPara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7282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6" dur="350" tmFilter="0, 0; .2, .5; .8, .5; 1, 0"/>
                                            <p:tgtEl>
                                              <p:spTgt spid="77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7" dur="175" autoRev="1" fill="hold"/>
                                            <p:tgtEl>
                                              <p:spTgt spid="77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8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9" dur="350" tmFilter="0, 0; .2, .5; .8, .5; 1, 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0" dur="175" autoRev="1" fill="hold"/>
                                            <p:tgtEl>
                                              <p:spTgt spid="2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1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2" dur="350" tmFilter="0, 0; .2, .5; .8, .5; 1, 0"/>
                                            <p:tgtEl>
                                              <p:spTgt spid="78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3" dur="175" autoRev="1" fill="hold"/>
                                            <p:tgtEl>
                                              <p:spTgt spid="7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4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5" dur="350" tmFilter="0, 0; .2, .5; .8, .5; 1, 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6" dur="175" autoRev="1" fill="hold"/>
                                            <p:tgtEl>
                                              <p:spTgt spid="79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7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8" dur="350" tmFilter="0, 0; .2, .5; .8, .5; 1, 0"/>
                                            <p:tgtEl>
                                              <p:spTgt spid="76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9" dur="175" autoRev="1" fill="hold"/>
                                            <p:tgtEl>
                                              <p:spTgt spid="76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400"/>
                                </p:stCondLst>
                                <p:childTnLst>
                                  <p:par>
                                    <p:cTn id="21" presetID="2" presetClass="entr" presetSubtype="8" repeatCount="3000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3" dur="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4" dur="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2900"/>
                                </p:stCondLst>
                                <p:childTnLst>
                                  <p:par>
                                    <p:cTn id="26" presetID="26" presetClass="emph" presetSubtype="0" repeatCount="4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7" dur="350" tmFilter="0, 0; .2, .5; .8, .5; 1, 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28" dur="175" autoRev="1" fill="hold"/>
                                            <p:tgtEl>
                                              <p:spTgt spid="5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29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0" dur="350" tmFilter="0, 0; .2, .5; .8, .5; 1, 0"/>
                                            <p:tgtEl>
                                              <p:spTgt spid="87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1" dur="175" autoRev="1" fill="hold"/>
                                            <p:tgtEl>
                                              <p:spTgt spid="87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2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3" dur="350" tmFilter="0, 0; .2, .5; .8, .5; 1, 0"/>
                                            <p:tgtEl>
                                              <p:spTgt spid="86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4" dur="175" autoRev="1" fill="hold"/>
                                            <p:tgtEl>
                                              <p:spTgt spid="86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5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6" dur="350" tmFilter="0, 0; .2, .5; .8, .5; 1, 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7" dur="175" autoRev="1" fill="hold"/>
                                            <p:tgtEl>
                                              <p:spTgt spid="8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8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9" dur="350" tmFilter="0, 0; .2, .5; .8, .5; 1, 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40" dur="175" autoRev="1" fill="hold"/>
                                            <p:tgtEl>
                                              <p:spTgt spid="89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1" fill="hold">
                                <p:stCondLst>
                                  <p:cond delay="4300"/>
                                </p:stCondLst>
                                <p:childTnLst>
                                  <p:par>
                                    <p:cTn id="42" presetID="2" presetClass="entr" presetSubtype="8" repeatCount="3000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4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4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6" fill="hold">
                                <p:stCondLst>
                                  <p:cond delay="5800"/>
                                </p:stCondLst>
                                <p:childTnLst>
                                  <p:par>
                                    <p:cTn id="47" presetID="26" presetClass="emph" presetSubtype="0" repeatCount="4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8" dur="350" tmFilter="0, 0; .2, .5; .8, .5; 1, 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49" dur="175" autoRev="1" fill="hold"/>
                                            <p:tgtEl>
                                              <p:spTgt spid="94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50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1" dur="350" tmFilter="0, 0; .2, .5; .8, .5; 1, 0"/>
                                            <p:tgtEl>
                                              <p:spTgt spid="92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52" dur="175" autoRev="1" fill="hold"/>
                                            <p:tgtEl>
                                              <p:spTgt spid="92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53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4" dur="350" tmFilter="0, 0; .2, .5; .8, .5; 1, 0"/>
                                            <p:tgtEl>
                                              <p:spTgt spid="95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55" dur="175" autoRev="1" fill="hold"/>
                                            <p:tgtEl>
                                              <p:spTgt spid="95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56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7" dur="350" tmFilter="0, 0; .2, .5; .8, .5; 1, 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58" dur="175" autoRev="1" fill="hold"/>
                                            <p:tgtEl>
                                              <p:spTgt spid="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59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60" dur="350" tmFilter="0, 0; .2, .5; .8, .5; 1, 0"/>
                                            <p:tgtEl>
                                              <p:spTgt spid="9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61" dur="175" autoRev="1" fill="hold"/>
                                            <p:tgtEl>
                                              <p:spTgt spid="9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2" fill="hold">
                                <p:stCondLst>
                                  <p:cond delay="7200"/>
                                </p:stCondLst>
                                <p:childTnLst>
                                  <p:par>
                                    <p:cTn id="63" presetID="2" presetClass="entr" presetSubtype="8" repeatCount="3000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65" dur="500" fill="hold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66" dur="500" fill="hold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7" fill="hold">
                                <p:stCondLst>
                                  <p:cond delay="8700"/>
                                </p:stCondLst>
                                <p:childTnLst>
                                  <p:par>
                                    <p:cTn id="68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0" dur="500"/>
                                            <p:tgtEl>
                                              <p:spTgt spid="1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1" fill="hold">
                                <p:stCondLst>
                                  <p:cond delay="9200"/>
                                </p:stCondLst>
                                <p:childTnLst>
                                  <p:par>
                                    <p:cTn id="72" presetID="2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4" dur="50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5" fill="hold">
                                <p:stCondLst>
                                  <p:cond delay="9700"/>
                                </p:stCondLst>
                                <p:childTnLst>
                                  <p:par>
                                    <p:cTn id="76" presetID="22" presetClass="entr" presetSubtype="8" repeatCount="2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8" dur="250"/>
                                            <p:tgtEl>
                                              <p:spTgt spid="18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9" fill="hold">
                                <p:stCondLst>
                                  <p:cond delay="10200"/>
                                </p:stCondLst>
                                <p:childTnLst>
                                  <p:par>
                                    <p:cTn id="80" presetID="22" presetClass="entr" presetSubtype="8" repeatCount="2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2" dur="25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3" fill="hold">
                          <p:stCondLst>
                            <p:cond delay="indefinite"/>
                          </p:stCondLst>
                          <p:childTnLst>
                            <p:par>
                              <p:cTn id="8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5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7" dur="500"/>
                                            <p:tgtEl>
                                              <p:spTgt spid="18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89" presetID="10" presetClass="entr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1" dur="500"/>
                                            <p:tgtEl>
                                              <p:spTgt spid="10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2" fill="hold">
                          <p:stCondLst>
                            <p:cond delay="indefinite"/>
                          </p:stCondLst>
                          <p:childTnLst>
                            <p:par>
                              <p:cTn id="9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4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96" dur="500"/>
                                            <p:tgtEl>
                                              <p:spTgt spid="18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7" fill="hold">
                          <p:stCondLst>
                            <p:cond delay="indefinite"/>
                          </p:stCondLst>
                          <p:childTnLst>
                            <p:par>
                              <p:cTn id="9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9" presetID="16" presetClass="entr" presetSubtype="42" repeatCount="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Horizontal)">
                                          <p:cBhvr>
                                            <p:cTn id="101" dur="25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2" presetID="16" presetClass="entr" presetSubtype="42" repeatCount="4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Horizontal)">
                                          <p:cBhvr>
                                            <p:cTn id="104" dur="25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5" fill="hold">
                          <p:stCondLst>
                            <p:cond delay="indefinite"/>
                          </p:stCondLst>
                          <p:childTnLst>
                            <p:par>
                              <p:cTn id="10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7" presetID="10" presetClass="exit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8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0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11" presetID="16" presetClass="entr" presetSubtype="42" repeatCount="4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Horizontal)">
                                          <p:cBhvr>
                                            <p:cTn id="113" dur="25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15" presetID="16" presetClass="entr" presetSubtype="42" repeatCount="4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Horizontal)">
                                          <p:cBhvr>
                                            <p:cTn id="117" dur="25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8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119" presetID="16" presetClass="entr" presetSubtype="42" repeatCount="4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Horizontal)">
                                          <p:cBhvr>
                                            <p:cTn id="121" dur="25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2" fill="hold">
                          <p:stCondLst>
                            <p:cond delay="indefinite"/>
                          </p:stCondLst>
                          <p:childTnLst>
                            <p:par>
                              <p:cTn id="1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4" presetID="26" presetClass="emph" presetSubtype="0" repeatCount="4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25" dur="250" tmFilter="0, 0; .2, .5; .8, .5; 1, 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26" dur="125" autoRev="1" fill="hold"/>
                                            <p:tgtEl>
                                              <p:spTgt spid="1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7" fill="hold">
                          <p:stCondLst>
                            <p:cond delay="indefinite"/>
                          </p:stCondLst>
                          <p:childTnLst>
                            <p:par>
                              <p:cTn id="12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9" presetID="26" presetClass="emph" presetSubtype="0" repeatCount="4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30" dur="250" tmFilter="0, 0; .2, .5; .8, .5; 1, 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31" dur="125" autoRev="1" fill="hold"/>
                                            <p:tgtEl>
                                              <p:spTgt spid="10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2" fill="hold">
                          <p:stCondLst>
                            <p:cond delay="indefinite"/>
                          </p:stCondLst>
                          <p:childTnLst>
                            <p:par>
                              <p:cTn id="13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4" presetID="26" presetClass="emph" presetSubtype="0" repeatCount="4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35" dur="250" tmFilter="0, 0; .2, .5; .8, .5; 1, 0"/>
                                            <p:tgtEl>
                                              <p:spTgt spid="105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36" dur="125" autoRev="1" fill="hold"/>
                                            <p:tgtEl>
                                              <p:spTgt spid="105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7" fill="hold">
                          <p:stCondLst>
                            <p:cond delay="indefinite"/>
                          </p:stCondLst>
                          <p:childTnLst>
                            <p:par>
                              <p:cTn id="13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9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1" dur="5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43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45" dur="500"/>
                                            <p:tgtEl>
                                              <p:spTgt spid="4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6" fill="hold">
                          <p:stCondLst>
                            <p:cond delay="indefinite"/>
                          </p:stCondLst>
                          <p:childTnLst>
                            <p:par>
                              <p:cTn id="14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8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0" dur="500"/>
                                            <p:tgtEl>
                                              <p:spTgt spid="19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2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54" dur="500"/>
                                            <p:tgtEl>
                                              <p:spTgt spid="19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 animBg="1"/>
          <p:bldP spid="5" grpId="0" animBg="1"/>
          <p:bldP spid="76" grpId="0" animBg="1"/>
          <p:bldP spid="77" grpId="0" animBg="1"/>
          <p:bldP spid="78" grpId="0" animBg="1"/>
          <p:bldP spid="79" grpId="0" animBg="1"/>
          <p:bldP spid="86" grpId="0" animBg="1"/>
          <p:bldP spid="87" grpId="0" animBg="1"/>
          <p:bldP spid="88" grpId="0" animBg="1"/>
          <p:bldP spid="89" grpId="0" animBg="1"/>
          <p:bldP spid="8" grpId="0" animBg="1"/>
          <p:bldP spid="92" grpId="0" animBg="1"/>
          <p:bldP spid="93" grpId="0" animBg="1"/>
          <p:bldP spid="94" grpId="0" animBg="1"/>
          <p:bldP spid="95" grpId="0" animBg="1"/>
          <p:bldP spid="59" grpId="0" animBg="1"/>
          <p:bldP spid="80" grpId="0" animBg="1"/>
          <p:bldP spid="90" grpId="0" animBg="1"/>
          <p:bldP spid="96" grpId="0" animBg="1"/>
          <p:bldP spid="184" grpId="0"/>
          <p:bldP spid="185" grpId="0"/>
          <p:bldP spid="186" grpId="0"/>
          <p:bldP spid="47" grpId="0"/>
          <p:bldP spid="48" grpId="0"/>
          <p:bldP spid="192" grpId="0"/>
          <p:bldP spid="193" grpId="0"/>
          <p:bldP spid="10" grpId="0"/>
          <p:bldP spid="103" grpId="0"/>
          <p:bldP spid="105" grpId="0"/>
          <p:bldP spid="105" grpId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6" dur="350" tmFilter="0, 0; .2, .5; .8, .5; 1, 0"/>
                                            <p:tgtEl>
                                              <p:spTgt spid="77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7" dur="175" autoRev="1" fill="hold"/>
                                            <p:tgtEl>
                                              <p:spTgt spid="77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8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9" dur="350" tmFilter="0, 0; .2, .5; .8, .5; 1, 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0" dur="175" autoRev="1" fill="hold"/>
                                            <p:tgtEl>
                                              <p:spTgt spid="2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1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2" dur="350" tmFilter="0, 0; .2, .5; .8, .5; 1, 0"/>
                                            <p:tgtEl>
                                              <p:spTgt spid="78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3" dur="175" autoRev="1" fill="hold"/>
                                            <p:tgtEl>
                                              <p:spTgt spid="7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4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5" dur="350" tmFilter="0, 0; .2, .5; .8, .5; 1, 0"/>
                                            <p:tgtEl>
                                              <p:spTgt spid="79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6" dur="175" autoRev="1" fill="hold"/>
                                            <p:tgtEl>
                                              <p:spTgt spid="79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7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8" dur="350" tmFilter="0, 0; .2, .5; .8, .5; 1, 0"/>
                                            <p:tgtEl>
                                              <p:spTgt spid="76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9" dur="175" autoRev="1" fill="hold"/>
                                            <p:tgtEl>
                                              <p:spTgt spid="76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400"/>
                                </p:stCondLst>
                                <p:childTnLst>
                                  <p:par>
                                    <p:cTn id="21" presetID="2" presetClass="entr" presetSubtype="8" repeatCount="3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2900"/>
                                </p:stCondLst>
                                <p:childTnLst>
                                  <p:par>
                                    <p:cTn id="26" presetID="26" presetClass="emph" presetSubtype="0" repeatCount="4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7" dur="350" tmFilter="0, 0; .2, .5; .8, .5; 1, 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28" dur="175" autoRev="1" fill="hold"/>
                                            <p:tgtEl>
                                              <p:spTgt spid="5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29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0" dur="350" tmFilter="0, 0; .2, .5; .8, .5; 1, 0"/>
                                            <p:tgtEl>
                                              <p:spTgt spid="87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1" dur="175" autoRev="1" fill="hold"/>
                                            <p:tgtEl>
                                              <p:spTgt spid="87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2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3" dur="350" tmFilter="0, 0; .2, .5; .8, .5; 1, 0"/>
                                            <p:tgtEl>
                                              <p:spTgt spid="86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4" dur="175" autoRev="1" fill="hold"/>
                                            <p:tgtEl>
                                              <p:spTgt spid="86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5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6" dur="350" tmFilter="0, 0; .2, .5; .8, .5; 1, 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37" dur="175" autoRev="1" fill="hold"/>
                                            <p:tgtEl>
                                              <p:spTgt spid="8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38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9" dur="350" tmFilter="0, 0; .2, .5; .8, .5; 1, 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40" dur="175" autoRev="1" fill="hold"/>
                                            <p:tgtEl>
                                              <p:spTgt spid="89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1" fill="hold">
                                <p:stCondLst>
                                  <p:cond delay="4300"/>
                                </p:stCondLst>
                                <p:childTnLst>
                                  <p:par>
                                    <p:cTn id="42" presetID="2" presetClass="entr" presetSubtype="8" repeatCount="3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6" fill="hold">
                                <p:stCondLst>
                                  <p:cond delay="5800"/>
                                </p:stCondLst>
                                <p:childTnLst>
                                  <p:par>
                                    <p:cTn id="47" presetID="26" presetClass="emph" presetSubtype="0" repeatCount="4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8" dur="350" tmFilter="0, 0; .2, .5; .8, .5; 1, 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49" dur="175" autoRev="1" fill="hold"/>
                                            <p:tgtEl>
                                              <p:spTgt spid="94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50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1" dur="350" tmFilter="0, 0; .2, .5; .8, .5; 1, 0"/>
                                            <p:tgtEl>
                                              <p:spTgt spid="92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52" dur="175" autoRev="1" fill="hold"/>
                                            <p:tgtEl>
                                              <p:spTgt spid="92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53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4" dur="350" tmFilter="0, 0; .2, .5; .8, .5; 1, 0"/>
                                            <p:tgtEl>
                                              <p:spTgt spid="95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55" dur="175" autoRev="1" fill="hold"/>
                                            <p:tgtEl>
                                              <p:spTgt spid="95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56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7" dur="350" tmFilter="0, 0; .2, .5; .8, .5; 1, 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58" dur="175" autoRev="1" fill="hold"/>
                                            <p:tgtEl>
                                              <p:spTgt spid="8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59" presetID="26" presetClass="emph" presetSubtype="0" repeatCount="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60" dur="350" tmFilter="0, 0; .2, .5; .8, .5; 1, 0"/>
                                            <p:tgtEl>
                                              <p:spTgt spid="9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61" dur="175" autoRev="1" fill="hold"/>
                                            <p:tgtEl>
                                              <p:spTgt spid="9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2" fill="hold">
                                <p:stCondLst>
                                  <p:cond delay="7200"/>
                                </p:stCondLst>
                                <p:childTnLst>
                                  <p:par>
                                    <p:cTn id="63" presetID="2" presetClass="entr" presetSubtype="8" repeatCount="3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5" dur="500" fill="hold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6" dur="500" fill="hold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7" fill="hold">
                                <p:stCondLst>
                                  <p:cond delay="8700"/>
                                </p:stCondLst>
                                <p:childTnLst>
                                  <p:par>
                                    <p:cTn id="68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0" dur="500"/>
                                            <p:tgtEl>
                                              <p:spTgt spid="1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1" fill="hold">
                                <p:stCondLst>
                                  <p:cond delay="9200"/>
                                </p:stCondLst>
                                <p:childTnLst>
                                  <p:par>
                                    <p:cTn id="72" presetID="2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4" dur="500"/>
                                            <p:tgtEl>
                                              <p:spTgt spid="5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5" fill="hold">
                                <p:stCondLst>
                                  <p:cond delay="9700"/>
                                </p:stCondLst>
                                <p:childTnLst>
                                  <p:par>
                                    <p:cTn id="76" presetID="22" presetClass="entr" presetSubtype="8" repeatCount="2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8" dur="250"/>
                                            <p:tgtEl>
                                              <p:spTgt spid="18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9" fill="hold">
                                <p:stCondLst>
                                  <p:cond delay="10200"/>
                                </p:stCondLst>
                                <p:childTnLst>
                                  <p:par>
                                    <p:cTn id="80" presetID="22" presetClass="entr" presetSubtype="8" repeatCount="2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2" dur="25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3" fill="hold">
                          <p:stCondLst>
                            <p:cond delay="indefinite"/>
                          </p:stCondLst>
                          <p:childTnLst>
                            <p:par>
                              <p:cTn id="8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5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7" dur="500"/>
                                            <p:tgtEl>
                                              <p:spTgt spid="18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89" presetID="10" presetClass="entr" presetSubtype="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1" dur="500"/>
                                            <p:tgtEl>
                                              <p:spTgt spid="10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2" fill="hold">
                          <p:stCondLst>
                            <p:cond delay="indefinite"/>
                          </p:stCondLst>
                          <p:childTnLst>
                            <p:par>
                              <p:cTn id="9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4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96" dur="500"/>
                                            <p:tgtEl>
                                              <p:spTgt spid="18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7" fill="hold">
                          <p:stCondLst>
                            <p:cond delay="indefinite"/>
                          </p:stCondLst>
                          <p:childTnLst>
                            <p:par>
                              <p:cTn id="9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9" presetID="16" presetClass="entr" presetSubtype="42" repeatCount="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Horizontal)">
                                          <p:cBhvr>
                                            <p:cTn id="101" dur="25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2" presetID="16" presetClass="entr" presetSubtype="42" repeatCount="4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Horizontal)">
                                          <p:cBhvr>
                                            <p:cTn id="104" dur="25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5" fill="hold">
                          <p:stCondLst>
                            <p:cond delay="indefinite"/>
                          </p:stCondLst>
                          <p:childTnLst>
                            <p:par>
                              <p:cTn id="10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7" presetID="10" presetClass="exit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8" dur="500"/>
                                            <p:tgtEl>
                                              <p:spTgt spid="11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0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11" presetID="16" presetClass="entr" presetSubtype="42" repeatCount="4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Horizontal)">
                                          <p:cBhvr>
                                            <p:cTn id="113" dur="25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115" presetID="16" presetClass="entr" presetSubtype="42" repeatCount="4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Horizontal)">
                                          <p:cBhvr>
                                            <p:cTn id="117" dur="25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8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119" presetID="16" presetClass="entr" presetSubtype="42" repeatCount="4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Horizontal)">
                                          <p:cBhvr>
                                            <p:cTn id="121" dur="25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2" fill="hold">
                          <p:stCondLst>
                            <p:cond delay="indefinite"/>
                          </p:stCondLst>
                          <p:childTnLst>
                            <p:par>
                              <p:cTn id="1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4" presetID="26" presetClass="emph" presetSubtype="0" repeatCount="4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25" dur="250" tmFilter="0, 0; .2, .5; .8, .5; 1, 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26" dur="125" autoRev="1" fill="hold"/>
                                            <p:tgtEl>
                                              <p:spTgt spid="1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7" fill="hold">
                          <p:stCondLst>
                            <p:cond delay="indefinite"/>
                          </p:stCondLst>
                          <p:childTnLst>
                            <p:par>
                              <p:cTn id="12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9" presetID="26" presetClass="emph" presetSubtype="0" repeatCount="4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30" dur="250" tmFilter="0, 0; .2, .5; .8, .5; 1, 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31" dur="125" autoRev="1" fill="hold"/>
                                            <p:tgtEl>
                                              <p:spTgt spid="10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2" fill="hold">
                          <p:stCondLst>
                            <p:cond delay="indefinite"/>
                          </p:stCondLst>
                          <p:childTnLst>
                            <p:par>
                              <p:cTn id="13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4" presetID="26" presetClass="emph" presetSubtype="0" repeatCount="4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35" dur="250" tmFilter="0, 0; .2, .5; .8, .5; 1, 0"/>
                                            <p:tgtEl>
                                              <p:spTgt spid="105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136" dur="125" autoRev="1" fill="hold"/>
                                            <p:tgtEl>
                                              <p:spTgt spid="105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7" fill="hold">
                          <p:stCondLst>
                            <p:cond delay="indefinite"/>
                          </p:stCondLst>
                          <p:childTnLst>
                            <p:par>
                              <p:cTn id="13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9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1" dur="5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43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45" dur="500"/>
                                            <p:tgtEl>
                                              <p:spTgt spid="4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6" fill="hold">
                          <p:stCondLst>
                            <p:cond delay="indefinite"/>
                          </p:stCondLst>
                          <p:childTnLst>
                            <p:par>
                              <p:cTn id="14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8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0" dur="500"/>
                                            <p:tgtEl>
                                              <p:spTgt spid="19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2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54" dur="500"/>
                                            <p:tgtEl>
                                              <p:spTgt spid="19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 animBg="1"/>
          <p:bldP spid="5" grpId="0" animBg="1"/>
          <p:bldP spid="76" grpId="0" animBg="1"/>
          <p:bldP spid="77" grpId="0" animBg="1"/>
          <p:bldP spid="78" grpId="0" animBg="1"/>
          <p:bldP spid="79" grpId="0" animBg="1"/>
          <p:bldP spid="86" grpId="0" animBg="1"/>
          <p:bldP spid="87" grpId="0" animBg="1"/>
          <p:bldP spid="88" grpId="0" animBg="1"/>
          <p:bldP spid="89" grpId="0" animBg="1"/>
          <p:bldP spid="8" grpId="0" animBg="1"/>
          <p:bldP spid="92" grpId="0" animBg="1"/>
          <p:bldP spid="93" grpId="0" animBg="1"/>
          <p:bldP spid="94" grpId="0" animBg="1"/>
          <p:bldP spid="95" grpId="0" animBg="1"/>
          <p:bldP spid="59" grpId="0" animBg="1"/>
          <p:bldP spid="80" grpId="0" animBg="1"/>
          <p:bldP spid="90" grpId="0" animBg="1"/>
          <p:bldP spid="96" grpId="0" animBg="1"/>
          <p:bldP spid="184" grpId="0"/>
          <p:bldP spid="185" grpId="0"/>
          <p:bldP spid="186" grpId="0"/>
          <p:bldP spid="47" grpId="0"/>
          <p:bldP spid="48" grpId="0"/>
          <p:bldP spid="192" grpId="0"/>
          <p:bldP spid="193" grpId="0"/>
          <p:bldP spid="10" grpId="0"/>
          <p:bldP spid="103" grpId="0"/>
          <p:bldP spid="105" grpId="0"/>
          <p:bldP spid="105" grpId="1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 28"/>
          <p:cNvSpPr/>
          <p:nvPr/>
        </p:nvSpPr>
        <p:spPr>
          <a:xfrm>
            <a:off x="4036903" y="3064352"/>
            <a:ext cx="3256047" cy="2886494"/>
          </a:xfrm>
          <a:custGeom>
            <a:avLst/>
            <a:gdLst>
              <a:gd name="connsiteX0" fmla="*/ 84336 w 3256047"/>
              <a:gd name="connsiteY0" fmla="*/ 168245 h 2886494"/>
              <a:gd name="connsiteX1" fmla="*/ 19942 w 3256047"/>
              <a:gd name="connsiteY1" fmla="*/ 490217 h 2886494"/>
              <a:gd name="connsiteX2" fmla="*/ 393429 w 3256047"/>
              <a:gd name="connsiteY2" fmla="*/ 644763 h 2886494"/>
              <a:gd name="connsiteX3" fmla="*/ 651007 w 3256047"/>
              <a:gd name="connsiteY3" fmla="*/ 940978 h 2886494"/>
              <a:gd name="connsiteX4" fmla="*/ 651007 w 3256047"/>
              <a:gd name="connsiteY4" fmla="*/ 1365980 h 2886494"/>
              <a:gd name="connsiteX5" fmla="*/ 779796 w 3256047"/>
              <a:gd name="connsiteY5" fmla="*/ 2151592 h 2886494"/>
              <a:gd name="connsiteX6" fmla="*/ 1217677 w 3256047"/>
              <a:gd name="connsiteY6" fmla="*/ 2808414 h 2886494"/>
              <a:gd name="connsiteX7" fmla="*/ 2196472 w 3256047"/>
              <a:gd name="connsiteY7" fmla="*/ 2834172 h 2886494"/>
              <a:gd name="connsiteX8" fmla="*/ 2492686 w 3256047"/>
              <a:gd name="connsiteY8" fmla="*/ 2447806 h 2886494"/>
              <a:gd name="connsiteX9" fmla="*/ 2428291 w 3256047"/>
              <a:gd name="connsiteY9" fmla="*/ 1662194 h 2886494"/>
              <a:gd name="connsiteX10" fmla="*/ 3136629 w 3256047"/>
              <a:gd name="connsiteY10" fmla="*/ 1456133 h 2886494"/>
              <a:gd name="connsiteX11" fmla="*/ 3226782 w 3256047"/>
              <a:gd name="connsiteY11" fmla="*/ 876583 h 2886494"/>
              <a:gd name="connsiteX12" fmla="*/ 2827536 w 3256047"/>
              <a:gd name="connsiteY12" fmla="*/ 657642 h 2886494"/>
              <a:gd name="connsiteX13" fmla="*/ 2209351 w 3256047"/>
              <a:gd name="connsiteY13" fmla="*/ 876583 h 2886494"/>
              <a:gd name="connsiteX14" fmla="*/ 1977531 w 3256047"/>
              <a:gd name="connsiteY14" fmla="*/ 1082645 h 2886494"/>
              <a:gd name="connsiteX15" fmla="*/ 2003289 w 3256047"/>
              <a:gd name="connsiteY15" fmla="*/ 1327344 h 2886494"/>
              <a:gd name="connsiteX16" fmla="*/ 2003289 w 3256047"/>
              <a:gd name="connsiteY16" fmla="*/ 1675073 h 2886494"/>
              <a:gd name="connsiteX17" fmla="*/ 1436618 w 3256047"/>
              <a:gd name="connsiteY17" fmla="*/ 1803862 h 2886494"/>
              <a:gd name="connsiteX18" fmla="*/ 1076010 w 3256047"/>
              <a:gd name="connsiteY18" fmla="*/ 1481890 h 2886494"/>
              <a:gd name="connsiteX19" fmla="*/ 1076010 w 3256047"/>
              <a:gd name="connsiteY19" fmla="*/ 850825 h 2886494"/>
              <a:gd name="connsiteX20" fmla="*/ 934342 w 3256047"/>
              <a:gd name="connsiteY20" fmla="*/ 503096 h 2886494"/>
              <a:gd name="connsiteX21" fmla="*/ 702522 w 3256047"/>
              <a:gd name="connsiteY21" fmla="*/ 245518 h 2886494"/>
              <a:gd name="connsiteX22" fmla="*/ 367672 w 3256047"/>
              <a:gd name="connsiteY22" fmla="*/ 820 h 2886494"/>
              <a:gd name="connsiteX23" fmla="*/ 84336 w 3256047"/>
              <a:gd name="connsiteY23" fmla="*/ 168245 h 2886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256047" h="2886494">
                <a:moveTo>
                  <a:pt x="84336" y="168245"/>
                </a:moveTo>
                <a:cubicBezTo>
                  <a:pt x="26381" y="249811"/>
                  <a:pt x="-31574" y="410797"/>
                  <a:pt x="19942" y="490217"/>
                </a:cubicBezTo>
                <a:cubicBezTo>
                  <a:pt x="71458" y="569637"/>
                  <a:pt x="288252" y="569636"/>
                  <a:pt x="393429" y="644763"/>
                </a:cubicBezTo>
                <a:cubicBezTo>
                  <a:pt x="498606" y="719890"/>
                  <a:pt x="608077" y="820775"/>
                  <a:pt x="651007" y="940978"/>
                </a:cubicBezTo>
                <a:cubicBezTo>
                  <a:pt x="693937" y="1061181"/>
                  <a:pt x="629542" y="1164211"/>
                  <a:pt x="651007" y="1365980"/>
                </a:cubicBezTo>
                <a:cubicBezTo>
                  <a:pt x="672472" y="1567749"/>
                  <a:pt x="685351" y="1911186"/>
                  <a:pt x="779796" y="2151592"/>
                </a:cubicBezTo>
                <a:cubicBezTo>
                  <a:pt x="874241" y="2391998"/>
                  <a:pt x="981564" y="2694651"/>
                  <a:pt x="1217677" y="2808414"/>
                </a:cubicBezTo>
                <a:cubicBezTo>
                  <a:pt x="1453790" y="2922177"/>
                  <a:pt x="1983971" y="2894273"/>
                  <a:pt x="2196472" y="2834172"/>
                </a:cubicBezTo>
                <a:cubicBezTo>
                  <a:pt x="2408974" y="2774071"/>
                  <a:pt x="2454050" y="2643136"/>
                  <a:pt x="2492686" y="2447806"/>
                </a:cubicBezTo>
                <a:cubicBezTo>
                  <a:pt x="2531322" y="2252476"/>
                  <a:pt x="2320967" y="1827473"/>
                  <a:pt x="2428291" y="1662194"/>
                </a:cubicBezTo>
                <a:cubicBezTo>
                  <a:pt x="2535615" y="1496915"/>
                  <a:pt x="3003547" y="1587068"/>
                  <a:pt x="3136629" y="1456133"/>
                </a:cubicBezTo>
                <a:cubicBezTo>
                  <a:pt x="3269711" y="1325198"/>
                  <a:pt x="3278298" y="1009665"/>
                  <a:pt x="3226782" y="876583"/>
                </a:cubicBezTo>
                <a:cubicBezTo>
                  <a:pt x="3175267" y="743501"/>
                  <a:pt x="2997108" y="657642"/>
                  <a:pt x="2827536" y="657642"/>
                </a:cubicBezTo>
                <a:cubicBezTo>
                  <a:pt x="2657964" y="657642"/>
                  <a:pt x="2351018" y="805749"/>
                  <a:pt x="2209351" y="876583"/>
                </a:cubicBezTo>
                <a:cubicBezTo>
                  <a:pt x="2067684" y="947417"/>
                  <a:pt x="2011875" y="1007518"/>
                  <a:pt x="1977531" y="1082645"/>
                </a:cubicBezTo>
                <a:cubicBezTo>
                  <a:pt x="1943187" y="1157772"/>
                  <a:pt x="1998996" y="1228606"/>
                  <a:pt x="2003289" y="1327344"/>
                </a:cubicBezTo>
                <a:cubicBezTo>
                  <a:pt x="2007582" y="1426082"/>
                  <a:pt x="2097734" y="1595653"/>
                  <a:pt x="2003289" y="1675073"/>
                </a:cubicBezTo>
                <a:cubicBezTo>
                  <a:pt x="1908844" y="1754493"/>
                  <a:pt x="1591165" y="1836059"/>
                  <a:pt x="1436618" y="1803862"/>
                </a:cubicBezTo>
                <a:cubicBezTo>
                  <a:pt x="1282072" y="1771665"/>
                  <a:pt x="1136111" y="1640729"/>
                  <a:pt x="1076010" y="1481890"/>
                </a:cubicBezTo>
                <a:cubicBezTo>
                  <a:pt x="1015909" y="1323051"/>
                  <a:pt x="1099621" y="1013957"/>
                  <a:pt x="1076010" y="850825"/>
                </a:cubicBezTo>
                <a:cubicBezTo>
                  <a:pt x="1052399" y="687693"/>
                  <a:pt x="996590" y="603980"/>
                  <a:pt x="934342" y="503096"/>
                </a:cubicBezTo>
                <a:cubicBezTo>
                  <a:pt x="872094" y="402212"/>
                  <a:pt x="796967" y="329231"/>
                  <a:pt x="702522" y="245518"/>
                </a:cubicBezTo>
                <a:cubicBezTo>
                  <a:pt x="608077" y="161805"/>
                  <a:pt x="472849" y="11552"/>
                  <a:pt x="367672" y="820"/>
                </a:cubicBezTo>
                <a:cubicBezTo>
                  <a:pt x="262495" y="-9912"/>
                  <a:pt x="142291" y="86679"/>
                  <a:pt x="84336" y="168245"/>
                </a:cubicBezTo>
                <a:close/>
              </a:path>
            </a:pathLst>
          </a:custGeom>
          <a:gradFill>
            <a:gsLst>
              <a:gs pos="0">
                <a:schemeClr val="accent1">
                  <a:tint val="44500"/>
                  <a:satMod val="160000"/>
                  <a:alpha val="10000"/>
                </a:schemeClr>
              </a:gs>
              <a:gs pos="100000">
                <a:schemeClr val="accent1">
                  <a:tint val="23500"/>
                  <a:satMod val="160000"/>
                  <a:alpha val="10000"/>
                </a:schemeClr>
              </a:gs>
            </a:gsLst>
            <a:lin ang="5400000" scaled="0"/>
          </a:gradFill>
          <a:ln>
            <a:solidFill>
              <a:schemeClr val="bg2">
                <a:lumMod val="40000"/>
                <a:lumOff val="6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010283" y="4953000"/>
                <a:ext cx="2227085" cy="7966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  </m:t>
                                  </m:r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00FFFF"/>
                                              </a:solidFill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FFC000"/>
                                              </a:solidFill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𝑛</m:t>
                                      </m:r>
                                    </m:den>
                                  </m:f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− </m:t>
                                  </m:r>
                                  <m:d>
                                    <m:dPr>
                                      <m:begChr m:val="⟨"/>
                                      <m:endChr m:val="⟩"/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 </m:t>
                                      </m:r>
                                      <m:f>
                                        <m:fPr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solidFill>
                                                    <a:schemeClr val="bg2">
                                                      <a:lumMod val="40000"/>
                                                      <a:lumOff val="6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solidFill>
                                                    <a:srgbClr val="00FFFF"/>
                                                  </a:solidFill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solidFill>
                                                    <a:srgbClr val="FFC000"/>
                                                  </a:solidFill>
                                                  <a:latin typeface="Cambria Math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  <a:ea typeface="Cambria Math"/>
                                            </a:rPr>
                                            <m:t>𝑛</m:t>
                                          </m:r>
                                        </m:den>
                                      </m:f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 </m:t>
                                      </m:r>
                                    </m:e>
                                  </m:d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 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0283" y="4953000"/>
                <a:ext cx="2227085" cy="79662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The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smtClean="0">
                            <a:solidFill>
                              <a:srgbClr val="FFFF66"/>
                            </a:solidFill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FFFF66"/>
                            </a:solidFill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in the standard error of the mean</a:t>
                </a:r>
                <a:endParaRPr lang="en-US" sz="2400" dirty="0">
                  <a:solidFill>
                    <a:srgbClr val="FFFF66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72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  <a:effectLst>
                <a:outerShdw blurRad="254000" dist="63500" dir="5400000" sx="105000" sy="105000" algn="ctr" rotWithShape="0">
                  <a:schemeClr val="bg1">
                    <a:alpha val="50000"/>
                  </a:scheme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505200" y="992317"/>
                <a:ext cx="5165068" cy="848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⋆</m:t>
                              </m:r>
                            </m:e>
                          </m:d>
                        </m:e>
                      </m:nary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⋆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⋆</m:t>
                              </m:r>
                            </m:e>
                          </m:d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⋆</m:t>
                              </m:r>
                            </m:e>
                          </m:d>
                        </m:num>
                        <m:den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992317"/>
                <a:ext cx="5165068" cy="84856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/>
              <p:cNvSpPr/>
              <p:nvPr/>
            </p:nvSpPr>
            <p:spPr>
              <a:xfrm>
                <a:off x="6890205" y="4876800"/>
                <a:ext cx="1948995" cy="7471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box>
                        <m:boxPr>
                          <m:ctrlP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sz="200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sz="20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⋆</m:t>
                              </m:r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4" name="Rectangle 1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0205" y="4876800"/>
                <a:ext cx="1948995" cy="74719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5" name="Rectangle 184"/>
              <p:cNvSpPr/>
              <p:nvPr/>
            </p:nvSpPr>
            <p:spPr>
              <a:xfrm>
                <a:off x="6943739" y="5536290"/>
                <a:ext cx="1745478" cy="4280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r>
                        <a:rPr lang="en-US" sz="20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≃</m:t>
                      </m:r>
                      <m:sSub>
                        <m:sSubPr>
                          <m:ctrlP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5" name="Rectangle 1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3739" y="5536290"/>
                <a:ext cx="1745478" cy="42806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Freeform 57"/>
          <p:cNvSpPr/>
          <p:nvPr/>
        </p:nvSpPr>
        <p:spPr>
          <a:xfrm rot="5400000">
            <a:off x="-412422" y="1820420"/>
            <a:ext cx="2662825" cy="1215572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  <a:gd name="connsiteX0" fmla="*/ 0 w 4121604"/>
              <a:gd name="connsiteY0" fmla="*/ 3690553 h 3708845"/>
              <a:gd name="connsiteX1" fmla="*/ 107333 w 4121604"/>
              <a:gd name="connsiteY1" fmla="*/ 3647223 h 3708845"/>
              <a:gd name="connsiteX2" fmla="*/ 619124 w 4121604"/>
              <a:gd name="connsiteY2" fmla="*/ 3340148 h 3708845"/>
              <a:gd name="connsiteX3" fmla="*/ 1151387 w 4121604"/>
              <a:gd name="connsiteY3" fmla="*/ 2248327 h 3708845"/>
              <a:gd name="connsiteX4" fmla="*/ 1534776 w 4121604"/>
              <a:gd name="connsiteY4" fmla="*/ 977407 h 3708845"/>
              <a:gd name="connsiteX5" fmla="*/ 1820427 w 4121604"/>
              <a:gd name="connsiteY5" fmla="*/ 243923 h 3708845"/>
              <a:gd name="connsiteX6" fmla="*/ 2072611 w 4121604"/>
              <a:gd name="connsiteY6" fmla="*/ 3271 h 3708845"/>
              <a:gd name="connsiteX7" fmla="*/ 2270503 w 4121604"/>
              <a:gd name="connsiteY7" fmla="*/ 139748 h 3708845"/>
              <a:gd name="connsiteX8" fmla="*/ 2482044 w 4121604"/>
              <a:gd name="connsiteY8" fmla="*/ 610596 h 3708845"/>
              <a:gd name="connsiteX9" fmla="*/ 2789118 w 4121604"/>
              <a:gd name="connsiteY9" fmla="*/ 1606883 h 3708845"/>
              <a:gd name="connsiteX10" fmla="*/ 3096193 w 4121604"/>
              <a:gd name="connsiteY10" fmla="*/ 2548578 h 3708845"/>
              <a:gd name="connsiteX11" fmla="*/ 3396444 w 4121604"/>
              <a:gd name="connsiteY11" fmla="*/ 3169551 h 3708845"/>
              <a:gd name="connsiteX12" fmla="*/ 3703518 w 4121604"/>
              <a:gd name="connsiteY12" fmla="*/ 3490274 h 3708845"/>
              <a:gd name="connsiteX13" fmla="*/ 4110283 w 4121604"/>
              <a:gd name="connsiteY13" fmla="*/ 3676936 h 3708845"/>
              <a:gd name="connsiteX14" fmla="*/ 4121604 w 4121604"/>
              <a:gd name="connsiteY14" fmla="*/ 3708845 h 3708845"/>
              <a:gd name="connsiteX0" fmla="*/ 0 w 4121604"/>
              <a:gd name="connsiteY0" fmla="*/ 3688534 h 3706826"/>
              <a:gd name="connsiteX1" fmla="*/ 107333 w 4121604"/>
              <a:gd name="connsiteY1" fmla="*/ 3645204 h 3706826"/>
              <a:gd name="connsiteX2" fmla="*/ 619124 w 4121604"/>
              <a:gd name="connsiteY2" fmla="*/ 3338129 h 3706826"/>
              <a:gd name="connsiteX3" fmla="*/ 1151387 w 4121604"/>
              <a:gd name="connsiteY3" fmla="*/ 2246308 h 3706826"/>
              <a:gd name="connsiteX4" fmla="*/ 1534776 w 4121604"/>
              <a:gd name="connsiteY4" fmla="*/ 975388 h 3706826"/>
              <a:gd name="connsiteX5" fmla="*/ 1820427 w 4121604"/>
              <a:gd name="connsiteY5" fmla="*/ 241904 h 3706826"/>
              <a:gd name="connsiteX6" fmla="*/ 2072611 w 4121604"/>
              <a:gd name="connsiteY6" fmla="*/ 1252 h 3706826"/>
              <a:gd name="connsiteX7" fmla="*/ 2280879 w 4121604"/>
              <a:gd name="connsiteY7" fmla="*/ 168724 h 3706826"/>
              <a:gd name="connsiteX8" fmla="*/ 2482044 w 4121604"/>
              <a:gd name="connsiteY8" fmla="*/ 608577 h 3706826"/>
              <a:gd name="connsiteX9" fmla="*/ 2789118 w 4121604"/>
              <a:gd name="connsiteY9" fmla="*/ 1604864 h 3706826"/>
              <a:gd name="connsiteX10" fmla="*/ 3096193 w 4121604"/>
              <a:gd name="connsiteY10" fmla="*/ 2546559 h 3706826"/>
              <a:gd name="connsiteX11" fmla="*/ 3396444 w 4121604"/>
              <a:gd name="connsiteY11" fmla="*/ 3167532 h 3706826"/>
              <a:gd name="connsiteX12" fmla="*/ 3703518 w 4121604"/>
              <a:gd name="connsiteY12" fmla="*/ 3488255 h 3706826"/>
              <a:gd name="connsiteX13" fmla="*/ 4110283 w 4121604"/>
              <a:gd name="connsiteY13" fmla="*/ 3674917 h 3706826"/>
              <a:gd name="connsiteX14" fmla="*/ 4121604 w 4121604"/>
              <a:gd name="connsiteY14" fmla="*/ 3706826 h 370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6826">
                <a:moveTo>
                  <a:pt x="0" y="3688534"/>
                </a:moveTo>
                <a:cubicBezTo>
                  <a:pt x="61501" y="3667997"/>
                  <a:pt x="30004" y="3680076"/>
                  <a:pt x="107333" y="3645204"/>
                </a:cubicBezTo>
                <a:cubicBezTo>
                  <a:pt x="184662" y="3610332"/>
                  <a:pt x="424644" y="3550806"/>
                  <a:pt x="619124" y="3338129"/>
                </a:cubicBezTo>
                <a:cubicBezTo>
                  <a:pt x="813604" y="3125452"/>
                  <a:pt x="998778" y="2640098"/>
                  <a:pt x="1151387" y="2246308"/>
                </a:cubicBezTo>
                <a:cubicBezTo>
                  <a:pt x="1303996" y="1852518"/>
                  <a:pt x="1423269" y="1309455"/>
                  <a:pt x="1534776" y="975388"/>
                </a:cubicBezTo>
                <a:cubicBezTo>
                  <a:pt x="1646283" y="641321"/>
                  <a:pt x="1730788" y="404260"/>
                  <a:pt x="1820427" y="241904"/>
                </a:cubicBezTo>
                <a:cubicBezTo>
                  <a:pt x="1910066" y="79548"/>
                  <a:pt x="1995869" y="13449"/>
                  <a:pt x="2072611" y="1252"/>
                </a:cubicBezTo>
                <a:cubicBezTo>
                  <a:pt x="2149353" y="-10945"/>
                  <a:pt x="2212640" y="67503"/>
                  <a:pt x="2280879" y="168724"/>
                </a:cubicBezTo>
                <a:cubicBezTo>
                  <a:pt x="2349118" y="269945"/>
                  <a:pt x="2397338" y="369220"/>
                  <a:pt x="2482044" y="608577"/>
                </a:cubicBezTo>
                <a:cubicBezTo>
                  <a:pt x="2566750" y="847934"/>
                  <a:pt x="2686760" y="1281867"/>
                  <a:pt x="2789118" y="1604864"/>
                </a:cubicBezTo>
                <a:cubicBezTo>
                  <a:pt x="2891476" y="1927861"/>
                  <a:pt x="2994972" y="2286114"/>
                  <a:pt x="3096193" y="2546559"/>
                </a:cubicBezTo>
                <a:cubicBezTo>
                  <a:pt x="3197414" y="2807004"/>
                  <a:pt x="3295223" y="3010583"/>
                  <a:pt x="3396444" y="3167532"/>
                </a:cubicBezTo>
                <a:cubicBezTo>
                  <a:pt x="3497665" y="3324481"/>
                  <a:pt x="3584545" y="3403691"/>
                  <a:pt x="3703518" y="3488255"/>
                </a:cubicBezTo>
                <a:cubicBezTo>
                  <a:pt x="3822491" y="3572819"/>
                  <a:pt x="4040602" y="3638489"/>
                  <a:pt x="4110283" y="3674917"/>
                </a:cubicBezTo>
                <a:cubicBezTo>
                  <a:pt x="4118677" y="3671662"/>
                  <a:pt x="4093716" y="3694894"/>
                  <a:pt x="4121604" y="3706826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387966" y="1901712"/>
            <a:ext cx="84889" cy="1496825"/>
            <a:chOff x="387966" y="1901712"/>
            <a:chExt cx="84889" cy="1496825"/>
          </a:xfrm>
        </p:grpSpPr>
        <p:sp>
          <p:nvSpPr>
            <p:cNvPr id="2" name="Oval 1"/>
            <p:cNvSpPr/>
            <p:nvPr/>
          </p:nvSpPr>
          <p:spPr>
            <a:xfrm>
              <a:off x="387966" y="2478307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387966" y="3313648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387966" y="1901712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387966" y="2663904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387966" y="2916764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73618" y="1893585"/>
            <a:ext cx="636665" cy="1654636"/>
            <a:chOff x="373618" y="1893585"/>
            <a:chExt cx="636665" cy="1654636"/>
          </a:xfrm>
        </p:grpSpPr>
        <p:sp>
          <p:nvSpPr>
            <p:cNvPr id="5" name="Isosceles Triangle 4"/>
            <p:cNvSpPr/>
            <p:nvPr/>
          </p:nvSpPr>
          <p:spPr>
            <a:xfrm>
              <a:off x="628284" y="1893585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Isosceles Triangle 85"/>
            <p:cNvSpPr/>
            <p:nvPr/>
          </p:nvSpPr>
          <p:spPr>
            <a:xfrm>
              <a:off x="373618" y="3449161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Isosceles Triangle 86"/>
            <p:cNvSpPr/>
            <p:nvPr/>
          </p:nvSpPr>
          <p:spPr>
            <a:xfrm>
              <a:off x="373618" y="2201117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Isosceles Triangle 87"/>
            <p:cNvSpPr/>
            <p:nvPr/>
          </p:nvSpPr>
          <p:spPr>
            <a:xfrm>
              <a:off x="683152" y="2976855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Isosceles Triangle 88"/>
            <p:cNvSpPr/>
            <p:nvPr/>
          </p:nvSpPr>
          <p:spPr>
            <a:xfrm>
              <a:off x="895374" y="2492809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55346" y="1722941"/>
            <a:ext cx="936936" cy="964029"/>
            <a:chOff x="455346" y="1722941"/>
            <a:chExt cx="936936" cy="964029"/>
          </a:xfrm>
        </p:grpSpPr>
        <p:sp>
          <p:nvSpPr>
            <p:cNvPr id="8" name="Rectangle 7"/>
            <p:cNvSpPr/>
            <p:nvPr/>
          </p:nvSpPr>
          <p:spPr>
            <a:xfrm>
              <a:off x="1007122" y="2313549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67568" y="2067914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304232" y="2505000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455346" y="1722941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755617" y="2598920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9" name="Freeform 58"/>
          <p:cNvSpPr/>
          <p:nvPr/>
        </p:nvSpPr>
        <p:spPr>
          <a:xfrm rot="5400000">
            <a:off x="1931305" y="1888386"/>
            <a:ext cx="1191857" cy="1083049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7199">
                <a:moveTo>
                  <a:pt x="0" y="3688907"/>
                </a:moveTo>
                <a:cubicBezTo>
                  <a:pt x="61501" y="3668370"/>
                  <a:pt x="30004" y="3680449"/>
                  <a:pt x="107333" y="3645577"/>
                </a:cubicBezTo>
                <a:cubicBezTo>
                  <a:pt x="184662" y="3610705"/>
                  <a:pt x="424644" y="3551179"/>
                  <a:pt x="619124" y="3338502"/>
                </a:cubicBezTo>
                <a:cubicBezTo>
                  <a:pt x="813604" y="3125825"/>
                  <a:pt x="998778" y="2640471"/>
                  <a:pt x="1151387" y="2246681"/>
                </a:cubicBezTo>
                <a:cubicBezTo>
                  <a:pt x="1303996" y="1852891"/>
                  <a:pt x="1422693" y="1316027"/>
                  <a:pt x="1534776" y="975761"/>
                </a:cubicBezTo>
                <a:cubicBezTo>
                  <a:pt x="1646859" y="635495"/>
                  <a:pt x="1734246" y="367438"/>
                  <a:pt x="1823885" y="205082"/>
                </a:cubicBezTo>
                <a:cubicBezTo>
                  <a:pt x="1913524" y="42726"/>
                  <a:pt x="1998175" y="12788"/>
                  <a:pt x="2072611" y="1625"/>
                </a:cubicBezTo>
                <a:cubicBezTo>
                  <a:pt x="2147047" y="-9538"/>
                  <a:pt x="2202264" y="36881"/>
                  <a:pt x="2270503" y="138102"/>
                </a:cubicBezTo>
                <a:cubicBezTo>
                  <a:pt x="2338742" y="239323"/>
                  <a:pt x="2395608" y="364427"/>
                  <a:pt x="2482044" y="608950"/>
                </a:cubicBezTo>
                <a:cubicBezTo>
                  <a:pt x="2568480" y="853472"/>
                  <a:pt x="2686760" y="1282240"/>
                  <a:pt x="2789118" y="1605237"/>
                </a:cubicBezTo>
                <a:cubicBezTo>
                  <a:pt x="2891476" y="1928234"/>
                  <a:pt x="2994972" y="2286487"/>
                  <a:pt x="3096193" y="2546932"/>
                </a:cubicBezTo>
                <a:cubicBezTo>
                  <a:pt x="3197414" y="2807377"/>
                  <a:pt x="3295223" y="3010956"/>
                  <a:pt x="3396444" y="3167905"/>
                </a:cubicBezTo>
                <a:cubicBezTo>
                  <a:pt x="3497665" y="3324854"/>
                  <a:pt x="3584545" y="3404064"/>
                  <a:pt x="3703518" y="3488628"/>
                </a:cubicBezTo>
                <a:cubicBezTo>
                  <a:pt x="3822491" y="3573192"/>
                  <a:pt x="4040602" y="3638862"/>
                  <a:pt x="4110283" y="3675290"/>
                </a:cubicBezTo>
                <a:cubicBezTo>
                  <a:pt x="4118677" y="3672035"/>
                  <a:pt x="4093716" y="3695267"/>
                  <a:pt x="4121604" y="3707199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152400" y="630761"/>
            <a:ext cx="247416" cy="3108969"/>
            <a:chOff x="5089248" y="506865"/>
            <a:chExt cx="444185" cy="5581511"/>
          </a:xfrm>
        </p:grpSpPr>
        <p:grpSp>
          <p:nvGrpSpPr>
            <p:cNvPr id="109" name="Group 108"/>
            <p:cNvGrpSpPr/>
            <p:nvPr/>
          </p:nvGrpSpPr>
          <p:grpSpPr>
            <a:xfrm>
              <a:off x="5089248" y="506865"/>
              <a:ext cx="444185" cy="5581511"/>
              <a:chOff x="288648" y="2070404"/>
              <a:chExt cx="444185" cy="2813580"/>
            </a:xfrm>
          </p:grpSpPr>
          <p:cxnSp>
            <p:nvCxnSpPr>
              <p:cNvPr id="110" name="Straight Arrow Connector 109"/>
              <p:cNvCxnSpPr/>
              <p:nvPr/>
            </p:nvCxnSpPr>
            <p:spPr>
              <a:xfrm flipV="1">
                <a:off x="587300" y="2382468"/>
                <a:ext cx="0" cy="2501516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1" name="TextBox 110"/>
                  <p:cNvSpPr txBox="1"/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1" name="TextBox 1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 r="-9756" b="-52941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14" name="Straight Connector 113"/>
            <p:cNvCxnSpPr/>
            <p:nvPr/>
          </p:nvCxnSpPr>
          <p:spPr>
            <a:xfrm>
              <a:off x="5307496" y="2969542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5307496" y="3748714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5307496" y="4525739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oup 121"/>
          <p:cNvGrpSpPr/>
          <p:nvPr/>
        </p:nvGrpSpPr>
        <p:grpSpPr>
          <a:xfrm>
            <a:off x="311678" y="3581400"/>
            <a:ext cx="1136122" cy="205722"/>
            <a:chOff x="471375" y="4641011"/>
            <a:chExt cx="3967439" cy="369332"/>
          </a:xfrm>
        </p:grpSpPr>
        <p:cxnSp>
          <p:nvCxnSpPr>
            <p:cNvPr id="123" name="Straight Arrow Connector 122"/>
            <p:cNvCxnSpPr/>
            <p:nvPr/>
          </p:nvCxnSpPr>
          <p:spPr>
            <a:xfrm>
              <a:off x="471375" y="4925122"/>
              <a:ext cx="3301133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/>
                <p:cNvSpPr/>
                <p:nvPr/>
              </p:nvSpPr>
              <p:spPr>
                <a:xfrm>
                  <a:off x="3730929" y="4641011"/>
                  <a:ext cx="7078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30929" y="4641011"/>
                  <a:ext cx="707885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r="-161765" b="-6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5-Point Star 3"/>
          <p:cNvSpPr/>
          <p:nvPr/>
        </p:nvSpPr>
        <p:spPr>
          <a:xfrm>
            <a:off x="543396" y="2477457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5-Point Star 80"/>
          <p:cNvSpPr/>
          <p:nvPr/>
        </p:nvSpPr>
        <p:spPr>
          <a:xfrm>
            <a:off x="543396" y="2976855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5-Point Star 81"/>
          <p:cNvSpPr/>
          <p:nvPr/>
        </p:nvSpPr>
        <p:spPr>
          <a:xfrm>
            <a:off x="755617" y="2379022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5-Point Star 82"/>
          <p:cNvSpPr/>
          <p:nvPr/>
        </p:nvSpPr>
        <p:spPr>
          <a:xfrm>
            <a:off x="1052727" y="2604790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5-Point Star 83"/>
          <p:cNvSpPr/>
          <p:nvPr/>
        </p:nvSpPr>
        <p:spPr>
          <a:xfrm>
            <a:off x="373618" y="1429895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0" name="Group 139"/>
          <p:cNvGrpSpPr/>
          <p:nvPr/>
        </p:nvGrpSpPr>
        <p:grpSpPr>
          <a:xfrm>
            <a:off x="1828800" y="632478"/>
            <a:ext cx="247416" cy="3108969"/>
            <a:chOff x="5089248" y="506865"/>
            <a:chExt cx="444185" cy="5581511"/>
          </a:xfrm>
        </p:grpSpPr>
        <p:grpSp>
          <p:nvGrpSpPr>
            <p:cNvPr id="141" name="Group 140"/>
            <p:cNvGrpSpPr/>
            <p:nvPr/>
          </p:nvGrpSpPr>
          <p:grpSpPr>
            <a:xfrm>
              <a:off x="5089248" y="506865"/>
              <a:ext cx="444185" cy="5581511"/>
              <a:chOff x="288648" y="2070404"/>
              <a:chExt cx="444185" cy="2813580"/>
            </a:xfrm>
          </p:grpSpPr>
          <p:cxnSp>
            <p:nvCxnSpPr>
              <p:cNvPr id="148" name="Straight Arrow Connector 147"/>
              <p:cNvCxnSpPr/>
              <p:nvPr/>
            </p:nvCxnSpPr>
            <p:spPr>
              <a:xfrm flipV="1">
                <a:off x="587300" y="2382468"/>
                <a:ext cx="0" cy="2501516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9" name="TextBox 148"/>
                  <p:cNvSpPr txBox="1"/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9" name="TextBox 14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 r="-73171" b="-7058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42" name="Straight Connector 141"/>
            <p:cNvCxnSpPr/>
            <p:nvPr/>
          </p:nvCxnSpPr>
          <p:spPr>
            <a:xfrm>
              <a:off x="5307496" y="3397428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5307496" y="3748714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>
              <a:off x="5307496" y="4083228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8" name="Group 157"/>
          <p:cNvGrpSpPr/>
          <p:nvPr/>
        </p:nvGrpSpPr>
        <p:grpSpPr>
          <a:xfrm>
            <a:off x="1988078" y="3583117"/>
            <a:ext cx="831322" cy="205722"/>
            <a:chOff x="471375" y="4641011"/>
            <a:chExt cx="4120885" cy="369332"/>
          </a:xfrm>
        </p:grpSpPr>
        <p:cxnSp>
          <p:nvCxnSpPr>
            <p:cNvPr id="160" name="Straight Arrow Connector 159"/>
            <p:cNvCxnSpPr/>
            <p:nvPr/>
          </p:nvCxnSpPr>
          <p:spPr>
            <a:xfrm>
              <a:off x="471375" y="4925122"/>
              <a:ext cx="3022122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2" name="Rectangle 161"/>
                <p:cNvSpPr/>
                <p:nvPr/>
              </p:nvSpPr>
              <p:spPr>
                <a:xfrm>
                  <a:off x="3140575" y="4641011"/>
                  <a:ext cx="14516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2" name="Rectangle 16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0575" y="4641011"/>
                  <a:ext cx="1451685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r="-142857" b="-7058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3" name="Group 32"/>
          <p:cNvGrpSpPr/>
          <p:nvPr/>
        </p:nvGrpSpPr>
        <p:grpSpPr>
          <a:xfrm>
            <a:off x="2092410" y="2457407"/>
            <a:ext cx="84889" cy="479366"/>
            <a:chOff x="6662852" y="3317132"/>
            <a:chExt cx="152400" cy="860602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13" name="Straight Connector 12"/>
            <p:cNvCxnSpPr/>
            <p:nvPr/>
          </p:nvCxnSpPr>
          <p:spPr>
            <a:xfrm>
              <a:off x="6738242" y="3317132"/>
              <a:ext cx="1620" cy="429463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>
              <a:off x="6738242" y="3748271"/>
              <a:ext cx="1620" cy="429463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6662852" y="3338708"/>
              <a:ext cx="152400" cy="0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>
              <a:off x="6662852" y="4160762"/>
              <a:ext cx="152400" cy="0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Oval 79"/>
          <p:cNvSpPr/>
          <p:nvPr/>
        </p:nvSpPr>
        <p:spPr>
          <a:xfrm>
            <a:off x="2092538" y="2652164"/>
            <a:ext cx="84889" cy="84889"/>
          </a:xfrm>
          <a:prstGeom prst="ellipse">
            <a:avLst/>
          </a:prstGeom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2325982" y="2175921"/>
            <a:ext cx="84889" cy="530625"/>
            <a:chOff x="6914976" y="3272452"/>
            <a:chExt cx="152400" cy="952628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99" name="Straight Connector 98"/>
            <p:cNvCxnSpPr/>
            <p:nvPr/>
          </p:nvCxnSpPr>
          <p:spPr>
            <a:xfrm>
              <a:off x="6990558" y="3272452"/>
              <a:ext cx="1237" cy="47576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>
              <a:off x="6990558" y="3749316"/>
              <a:ext cx="1237" cy="47576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>
              <a:off x="6914976" y="3296595"/>
              <a:ext cx="15240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>
              <a:off x="6914976" y="4211697"/>
              <a:ext cx="15240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5-Point Star 84"/>
          <p:cNvSpPr/>
          <p:nvPr/>
        </p:nvSpPr>
        <p:spPr>
          <a:xfrm>
            <a:off x="2304760" y="2379021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2586860" y="2366191"/>
            <a:ext cx="84889" cy="565420"/>
            <a:chOff x="7056882" y="3238391"/>
            <a:chExt cx="152400" cy="1015095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104" name="Straight Connector 103"/>
            <p:cNvCxnSpPr/>
            <p:nvPr/>
          </p:nvCxnSpPr>
          <p:spPr>
            <a:xfrm>
              <a:off x="7131881" y="3238391"/>
              <a:ext cx="2402" cy="508733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>
              <a:off x="7131881" y="3744753"/>
              <a:ext cx="2402" cy="508733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>
              <a:off x="7056882" y="3259373"/>
              <a:ext cx="152400" cy="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>
              <a:off x="7056882" y="4233469"/>
              <a:ext cx="152400" cy="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Isosceles Triangle 89"/>
          <p:cNvSpPr/>
          <p:nvPr/>
        </p:nvSpPr>
        <p:spPr>
          <a:xfrm>
            <a:off x="2571849" y="2599372"/>
            <a:ext cx="114909" cy="99060"/>
          </a:xfrm>
          <a:prstGeom prst="triangle">
            <a:avLst/>
          </a:prstGeom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2854955" y="2128745"/>
            <a:ext cx="84889" cy="323000"/>
            <a:chOff x="7418835" y="3458476"/>
            <a:chExt cx="152400" cy="579880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106" name="Straight Connector 105"/>
            <p:cNvCxnSpPr/>
            <p:nvPr/>
          </p:nvCxnSpPr>
          <p:spPr>
            <a:xfrm flipH="1">
              <a:off x="7494271" y="3458476"/>
              <a:ext cx="1528" cy="288424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>
            <a:xfrm flipH="1">
              <a:off x="7494271" y="3749932"/>
              <a:ext cx="1528" cy="288424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>
              <a:off x="7418835" y="3475602"/>
              <a:ext cx="152400" cy="0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>
              <a:off x="7418835" y="4024102"/>
              <a:ext cx="152400" cy="0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Rectangle 95"/>
          <p:cNvSpPr/>
          <p:nvPr/>
        </p:nvSpPr>
        <p:spPr>
          <a:xfrm>
            <a:off x="2853375" y="2247137"/>
            <a:ext cx="88050" cy="88050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1037974" y="1079297"/>
                <a:ext cx="4776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974" y="1079297"/>
                <a:ext cx="477630" cy="369332"/>
              </a:xfrm>
              <a:prstGeom prst="rect">
                <a:avLst/>
              </a:prstGeom>
              <a:blipFill rotWithShape="1">
                <a:blip r:embed="rId12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7" name="Rectangle 186"/>
              <p:cNvSpPr/>
              <p:nvPr/>
            </p:nvSpPr>
            <p:spPr>
              <a:xfrm>
                <a:off x="2375287" y="1079297"/>
                <a:ext cx="626005" cy="3945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sSub>
                            <m:sSub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7" name="Rectangle 1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5287" y="1079297"/>
                <a:ext cx="626005" cy="3945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3505200" y="685800"/>
            <a:ext cx="1483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mean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7095999" y="4648200"/>
            <a:ext cx="1667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Standard error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379166" y="1415784"/>
                <a:ext cx="618246" cy="3945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9166" y="1415784"/>
                <a:ext cx="618246" cy="3945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037974" y="1440984"/>
                <a:ext cx="4698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974" y="1440984"/>
                <a:ext cx="469872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3741797" y="1830517"/>
                <a:ext cx="4322915" cy="8728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𝐺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𝐺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⋆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𝐺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en-US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𝑛</m:t>
                                      </m:r>
                                    </m:den>
                                  </m:f>
                                  <m:nary>
                                    <m:naryPr>
                                      <m:chr m:val="∑"/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i="1">
                                          <a:solidFill>
                                            <a:srgbClr val="FFC000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𝑛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00FFFF"/>
                                              </a:solidFill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FFC000"/>
                                              </a:solidFill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⋆</m:t>
                                          </m:r>
                                        </m:e>
                                      </m:d>
                                    </m:e>
                                  </m:nary>
                                </m:e>
                              </m:d>
                            </m:e>
                          </m:nary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m:rPr>
                          <m:nor/>
                        </m:rPr>
                        <a:rPr lang="en-US" b="0" i="0" smtClean="0">
                          <a:solidFill>
                            <a:srgbClr val="00FFFF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(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a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.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s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chemeClr val="accent1"/>
                          </a:solidFill>
                          <a:latin typeface="Cambria Math"/>
                        </a:rPr>
                        <m:t>.)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1797" y="1830517"/>
                <a:ext cx="4322915" cy="872868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078372" y="3057537"/>
                <a:ext cx="4456028" cy="6951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  <m:sup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FFC000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sub>
                        <m:sup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bSup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Sup>
                        <m:sSubSup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d>
                            <m:d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solidFill>
                                            <a:srgbClr val="FFC000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sub>
                        <m:sup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bSup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Sup>
                        <m:sSubSup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d>
                            <m:d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solidFill>
                                            <a:srgbClr val="FFC000"/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sub>
                        <m:sup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bSup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8372" y="3057537"/>
                <a:ext cx="4456028" cy="69519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269584" y="3962400"/>
                <a:ext cx="2504212" cy="10314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d>
                            <m:d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FFC000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sub>
                        <m:sup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bSup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FFFF"/>
                                              </a:solidFill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FFC000"/>
                                              </a:solidFill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𝑛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584" y="3962400"/>
                <a:ext cx="2504212" cy="1031436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2" name="Group 101"/>
          <p:cNvGrpSpPr/>
          <p:nvPr/>
        </p:nvGrpSpPr>
        <p:grpSpPr>
          <a:xfrm>
            <a:off x="2171163" y="4978758"/>
            <a:ext cx="626710" cy="710205"/>
            <a:chOff x="3299017" y="3200400"/>
            <a:chExt cx="626710" cy="710205"/>
          </a:xfrm>
        </p:grpSpPr>
        <p:sp>
          <p:nvSpPr>
            <p:cNvPr id="107" name="Rectangle 106"/>
            <p:cNvSpPr/>
            <p:nvPr/>
          </p:nvSpPr>
          <p:spPr>
            <a:xfrm>
              <a:off x="3363803" y="3200400"/>
              <a:ext cx="502958" cy="710205"/>
            </a:xfrm>
            <a:prstGeom prst="rect">
              <a:avLst/>
            </a:prstGeom>
            <a:gradFill flip="none" rotWithShape="1">
              <a:gsLst>
                <a:gs pos="25000">
                  <a:srgbClr val="0E4E86"/>
                </a:gs>
                <a:gs pos="0">
                  <a:srgbClr val="0070C0"/>
                </a:gs>
                <a:gs pos="100000">
                  <a:schemeClr val="bg2">
                    <a:lumMod val="7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TextBox 107"/>
                <p:cNvSpPr txBox="1"/>
                <p:nvPr/>
              </p:nvSpPr>
              <p:spPr>
                <a:xfrm>
                  <a:off x="3299017" y="3229090"/>
                  <a:ext cx="626710" cy="6283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FFC000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</m:num>
                          <m:den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den>
                        </m:f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8" name="TextBox 10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99017" y="3229090"/>
                  <a:ext cx="626710" cy="628377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4690847" y="3743337"/>
                <a:ext cx="2367635" cy="904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𝑛</m:t>
                      </m:r>
                      <m:sSubSup>
                        <m:sSubSup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d>
                            <m:d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FFC000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sub>
                        <m:sup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bSup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𝑛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sub>
                            <m:sup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0847" y="3743337"/>
                <a:ext cx="2367635" cy="904863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1062914" y="5730345"/>
                <a:ext cx="2975686" cy="7966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   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/>
                      </m:f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 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00FFFF"/>
                                              </a:solidFill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solidFill>
                                                <a:srgbClr val="FFC000"/>
                                              </a:solidFill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−</m:t>
                                      </m:r>
                                      <m:d>
                                        <m:dPr>
                                          <m:begChr m:val="⟨"/>
                                          <m:endChr m:val="⟩"/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solidFill>
                                                    <a:schemeClr val="bg2">
                                                      <a:lumMod val="40000"/>
                                                      <a:lumOff val="6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solidFill>
                                                    <a:srgbClr val="00FFFF"/>
                                                  </a:solidFill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solidFill>
                                                    <a:srgbClr val="FFC000"/>
                                                  </a:solidFill>
                                                  <a:latin typeface="Cambria Math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2914" y="5730345"/>
                <a:ext cx="2975686" cy="796628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Rectangle 123"/>
              <p:cNvSpPr/>
              <p:nvPr/>
            </p:nvSpPr>
            <p:spPr>
              <a:xfrm>
                <a:off x="4984807" y="4963935"/>
                <a:ext cx="1321579" cy="6748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  <m:r>
                        <a:rPr lang="en-US" sz="20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24" name="Rectangle 1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4807" y="4963935"/>
                <a:ext cx="1321579" cy="674865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5642798" y="1055132"/>
            <a:ext cx="3196402" cy="696395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/>
          <p:cNvSpPr/>
          <p:nvPr/>
        </p:nvSpPr>
        <p:spPr>
          <a:xfrm>
            <a:off x="6890205" y="1981200"/>
            <a:ext cx="1123210" cy="696395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/>
          <p:cNvSpPr/>
          <p:nvPr/>
        </p:nvSpPr>
        <p:spPr>
          <a:xfrm>
            <a:off x="5562600" y="1903934"/>
            <a:ext cx="1328738" cy="773661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4572001" y="1838325"/>
            <a:ext cx="981074" cy="881063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/>
        </p:nvSpPr>
        <p:spPr>
          <a:xfrm>
            <a:off x="5109397" y="3088326"/>
            <a:ext cx="3493689" cy="696395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/>
          <p:cNvSpPr/>
          <p:nvPr/>
        </p:nvSpPr>
        <p:spPr>
          <a:xfrm>
            <a:off x="6019800" y="3786389"/>
            <a:ext cx="1076199" cy="862883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451822" y="6176206"/>
            <a:ext cx="318048" cy="274124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2" name="Group 111"/>
          <p:cNvGrpSpPr/>
          <p:nvPr/>
        </p:nvGrpSpPr>
        <p:grpSpPr>
          <a:xfrm>
            <a:off x="2465537" y="6176206"/>
            <a:ext cx="481927" cy="394673"/>
            <a:chOff x="3358246" y="3200400"/>
            <a:chExt cx="481927" cy="394673"/>
          </a:xfrm>
        </p:grpSpPr>
        <p:sp>
          <p:nvSpPr>
            <p:cNvPr id="113" name="Rectangle 112"/>
            <p:cNvSpPr/>
            <p:nvPr/>
          </p:nvSpPr>
          <p:spPr>
            <a:xfrm>
              <a:off x="3363803" y="3200400"/>
              <a:ext cx="423356" cy="394673"/>
            </a:xfrm>
            <a:prstGeom prst="rect">
              <a:avLst/>
            </a:prstGeom>
            <a:gradFill flip="none" rotWithShape="1">
              <a:gsLst>
                <a:gs pos="25000">
                  <a:srgbClr val="0E4E86"/>
                </a:gs>
                <a:gs pos="0">
                  <a:srgbClr val="0070C0"/>
                </a:gs>
                <a:gs pos="100000">
                  <a:schemeClr val="bg2">
                    <a:lumMod val="7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7" name="TextBox 116"/>
                <p:cNvSpPr txBox="1"/>
                <p:nvPr/>
              </p:nvSpPr>
              <p:spPr>
                <a:xfrm>
                  <a:off x="3358246" y="3221656"/>
                  <a:ext cx="48192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7" name="TextBox 1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58246" y="3221656"/>
                  <a:ext cx="481927" cy="369332"/>
                </a:xfrm>
                <a:prstGeom prst="rect">
                  <a:avLst/>
                </a:prstGeom>
                <a:blipFill rotWithShape="1"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8" name="Group 117"/>
          <p:cNvGrpSpPr/>
          <p:nvPr/>
        </p:nvGrpSpPr>
        <p:grpSpPr>
          <a:xfrm>
            <a:off x="2042876" y="5726128"/>
            <a:ext cx="1208484" cy="394673"/>
            <a:chOff x="3363803" y="3200400"/>
            <a:chExt cx="1208484" cy="394673"/>
          </a:xfrm>
        </p:grpSpPr>
        <p:sp>
          <p:nvSpPr>
            <p:cNvPr id="119" name="Rectangle 118"/>
            <p:cNvSpPr/>
            <p:nvPr/>
          </p:nvSpPr>
          <p:spPr>
            <a:xfrm>
              <a:off x="3363803" y="3200400"/>
              <a:ext cx="1208484" cy="394673"/>
            </a:xfrm>
            <a:prstGeom prst="rect">
              <a:avLst/>
            </a:prstGeom>
            <a:gradFill flip="none" rotWithShape="1">
              <a:gsLst>
                <a:gs pos="25000">
                  <a:srgbClr val="0E4E86"/>
                </a:gs>
                <a:gs pos="0">
                  <a:srgbClr val="0070C0"/>
                </a:gs>
                <a:gs pos="100000">
                  <a:schemeClr val="bg2">
                    <a:lumMod val="7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0" name="TextBox 119"/>
                <p:cNvSpPr txBox="1"/>
                <p:nvPr/>
              </p:nvSpPr>
              <p:spPr>
                <a:xfrm>
                  <a:off x="3692828" y="3221656"/>
                  <a:ext cx="6043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0" name="TextBox 1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92828" y="3221656"/>
                  <a:ext cx="604396" cy="369332"/>
                </a:xfrm>
                <a:prstGeom prst="rect">
                  <a:avLst/>
                </a:prstGeom>
                <a:blipFill rotWithShape="1"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6" name="Rectangle 25"/>
          <p:cNvSpPr/>
          <p:nvPr/>
        </p:nvSpPr>
        <p:spPr>
          <a:xfrm>
            <a:off x="3368040" y="4876800"/>
            <a:ext cx="594360" cy="1650173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6333893" y="4158817"/>
            <a:ext cx="223479" cy="193876"/>
          </a:xfrm>
          <a:custGeom>
            <a:avLst/>
            <a:gdLst>
              <a:gd name="connsiteX0" fmla="*/ 0 w 223479"/>
              <a:gd name="connsiteY0" fmla="*/ 193876 h 193876"/>
              <a:gd name="connsiteX1" fmla="*/ 48322 w 223479"/>
              <a:gd name="connsiteY1" fmla="*/ 138120 h 193876"/>
              <a:gd name="connsiteX2" fmla="*/ 122663 w 223479"/>
              <a:gd name="connsiteY2" fmla="*/ 74929 h 193876"/>
              <a:gd name="connsiteX3" fmla="*/ 141248 w 223479"/>
              <a:gd name="connsiteY3" fmla="*/ 63778 h 193876"/>
              <a:gd name="connsiteX4" fmla="*/ 170985 w 223479"/>
              <a:gd name="connsiteY4" fmla="*/ 37759 h 193876"/>
              <a:gd name="connsiteX5" fmla="*/ 182136 w 223479"/>
              <a:gd name="connsiteY5" fmla="*/ 30324 h 193876"/>
              <a:gd name="connsiteX6" fmla="*/ 197005 w 223479"/>
              <a:gd name="connsiteY6" fmla="*/ 19173 h 193876"/>
              <a:gd name="connsiteX7" fmla="*/ 208156 w 223479"/>
              <a:gd name="connsiteY7" fmla="*/ 11739 h 193876"/>
              <a:gd name="connsiteX8" fmla="*/ 223024 w 223479"/>
              <a:gd name="connsiteY8" fmla="*/ 588 h 193876"/>
              <a:gd name="connsiteX9" fmla="*/ 211873 w 223479"/>
              <a:gd name="connsiteY9" fmla="*/ 8022 h 193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3479" h="193876">
                <a:moveTo>
                  <a:pt x="0" y="193876"/>
                </a:moveTo>
                <a:cubicBezTo>
                  <a:pt x="16107" y="175291"/>
                  <a:pt x="30666" y="155241"/>
                  <a:pt x="48322" y="138120"/>
                </a:cubicBezTo>
                <a:cubicBezTo>
                  <a:pt x="71670" y="115479"/>
                  <a:pt x="94775" y="91662"/>
                  <a:pt x="122663" y="74929"/>
                </a:cubicBezTo>
                <a:cubicBezTo>
                  <a:pt x="128858" y="71212"/>
                  <a:pt x="135522" y="68183"/>
                  <a:pt x="141248" y="63778"/>
                </a:cubicBezTo>
                <a:cubicBezTo>
                  <a:pt x="151688" y="55748"/>
                  <a:pt x="160791" y="46099"/>
                  <a:pt x="170985" y="37759"/>
                </a:cubicBezTo>
                <a:cubicBezTo>
                  <a:pt x="174443" y="34930"/>
                  <a:pt x="178501" y="32921"/>
                  <a:pt x="182136" y="30324"/>
                </a:cubicBezTo>
                <a:cubicBezTo>
                  <a:pt x="187177" y="26723"/>
                  <a:pt x="191964" y="22774"/>
                  <a:pt x="197005" y="19173"/>
                </a:cubicBezTo>
                <a:cubicBezTo>
                  <a:pt x="200640" y="16577"/>
                  <a:pt x="204521" y="14336"/>
                  <a:pt x="208156" y="11739"/>
                </a:cubicBezTo>
                <a:cubicBezTo>
                  <a:pt x="213197" y="8138"/>
                  <a:pt x="218643" y="4969"/>
                  <a:pt x="223024" y="588"/>
                </a:cubicBezTo>
                <a:cubicBezTo>
                  <a:pt x="226183" y="-2571"/>
                  <a:pt x="211873" y="8022"/>
                  <a:pt x="211873" y="8022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6835698" y="4282068"/>
            <a:ext cx="11156" cy="111512"/>
          </a:xfrm>
          <a:custGeom>
            <a:avLst/>
            <a:gdLst>
              <a:gd name="connsiteX0" fmla="*/ 0 w 11156"/>
              <a:gd name="connsiteY0" fmla="*/ 0 h 111512"/>
              <a:gd name="connsiteX1" fmla="*/ 7434 w 11156"/>
              <a:gd name="connsiteY1" fmla="*/ 92927 h 111512"/>
              <a:gd name="connsiteX2" fmla="*/ 11151 w 11156"/>
              <a:gd name="connsiteY2" fmla="*/ 111512 h 11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156" h="111512">
                <a:moveTo>
                  <a:pt x="0" y="0"/>
                </a:moveTo>
                <a:cubicBezTo>
                  <a:pt x="2478" y="30976"/>
                  <a:pt x="-103" y="62780"/>
                  <a:pt x="7434" y="92927"/>
                </a:cubicBezTo>
                <a:cubicBezTo>
                  <a:pt x="11452" y="108997"/>
                  <a:pt x="11151" y="102686"/>
                  <a:pt x="11151" y="111512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447152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50" tmFilter="0, 0; .2, .5; .8, .5; 1, 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125" autoRev="1" fill="hold"/>
                                        <p:tgtEl>
                                          <p:spTgt spid="1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6" presetClass="emph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5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125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6" presetClass="emph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50" tmFilter="0, 0; .2, .5; .8, .5; 1, 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125" autoRev="1" fill="hold"/>
                                        <p:tgtEl>
                                          <p:spTgt spid="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mph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5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125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mph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50" tmFilter="0, 0; .2, .5; .8, .5; 1, 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125" autoRev="1" fill="hold"/>
                                        <p:tgtEl>
                                          <p:spTgt spid="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mph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50" tmFilter="0, 0; .2, .5; .8, .5; 1, 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125" autoRev="1" fill="hold"/>
                                        <p:tgtEl>
                                          <p:spTgt spid="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mph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50" tmFilter="0, 0; .2, .5; .8, .5; 1, 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125" autoRev="1" fill="hold"/>
                                        <p:tgtEl>
                                          <p:spTgt spid="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6" presetClass="emph" presetSubtype="0" repeatCount="200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50" fill="hold"/>
                                        <p:tgtEl>
                                          <p:spTgt spid="8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6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5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125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6" presetClass="emph" presetSubtype="0" repeatCount="200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9" dur="250" fill="hold"/>
                                        <p:tgtEl>
                                          <p:spTgt spid="8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6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5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125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6" presetClass="emph" presetSubtype="0" repeatCount="200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50" fill="hold"/>
                                        <p:tgtEl>
                                          <p:spTgt spid="9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500"/>
                            </p:stCondLst>
                            <p:childTnLst>
                              <p:par>
                                <p:cTn id="68" presetID="26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5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125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6" presetClass="emph" presetSubtype="0" repeatCount="200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3" dur="250" fill="hold"/>
                                        <p:tgtEl>
                                          <p:spTgt spid="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5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125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xit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xit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500"/>
                            </p:stCondLst>
                            <p:childTnLst>
                              <p:par>
                                <p:cTn id="141" presetID="3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85185E-6 L -0.03038 0.04004 C -0.03646 0.04907 -0.04566 0.05393 -0.05538 0.05393 C -0.06667 0.05393 -0.07535 0.04907 -0.08143 0.04004 L -0.11094 1.85185E-6 " pathEditMode="relative" rAng="0" ptsTypes="FffFF">
                                      <p:cBhvr>
                                        <p:cTn id="142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56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xit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7" dur="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22" presetClass="entr" presetSubtype="1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000"/>
                            </p:stCondLst>
                            <p:childTnLst>
                              <p:par>
                                <p:cTn id="17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6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50" tmFilter="0, 0; .2, .5; .8, .5; 1, 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5" dur="125" autoRev="1" fill="hold"/>
                                        <p:tgtEl>
                                          <p:spTgt spid="1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000"/>
                            </p:stCondLst>
                            <p:childTnLst>
                              <p:par>
                                <p:cTn id="187" presetID="26" presetClass="emph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50" tmFilter="0, 0; .2, .5; .8, .5; 1, 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9" dur="125" autoRev="1" fill="hold"/>
                                        <p:tgtEl>
                                          <p:spTgt spid="18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19" grpId="0"/>
      <p:bldP spid="42" grpId="0"/>
      <p:bldP spid="184" grpId="0"/>
      <p:bldP spid="185" grpId="0"/>
      <p:bldP spid="58" grpId="0" animBg="1"/>
      <p:bldP spid="4" grpId="0" animBg="1"/>
      <p:bldP spid="81" grpId="0" animBg="1"/>
      <p:bldP spid="82" grpId="0" animBg="1"/>
      <p:bldP spid="83" grpId="0" animBg="1"/>
      <p:bldP spid="84" grpId="0" animBg="1"/>
      <p:bldP spid="80" grpId="0" animBg="1"/>
      <p:bldP spid="85" grpId="0" animBg="1"/>
      <p:bldP spid="90" grpId="0" animBg="1"/>
      <p:bldP spid="96" grpId="0" animBg="1"/>
      <p:bldP spid="187" grpId="0"/>
      <p:bldP spid="10" grpId="0"/>
      <p:bldP spid="7" grpId="0"/>
      <p:bldP spid="7" grpId="1"/>
      <p:bldP spid="14" grpId="0"/>
      <p:bldP spid="15" grpId="0"/>
      <p:bldP spid="16" grpId="0"/>
      <p:bldP spid="18" grpId="0"/>
      <p:bldP spid="20" grpId="0"/>
      <p:bldP spid="124" grpId="0"/>
      <p:bldP spid="21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3962400" y="3505201"/>
            <a:ext cx="5486400" cy="4038599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3962400" y="266700"/>
            <a:ext cx="5486400" cy="68199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Sample estimates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4724400" y="685800"/>
            <a:ext cx="387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Rule of thumb for </a:t>
            </a:r>
            <a:r>
              <a:rPr lang="en-US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comparing error bars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495800" y="3505200"/>
            <a:ext cx="4472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Illusory sample size and statistical significance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2" name="Freeform 121"/>
          <p:cNvSpPr/>
          <p:nvPr/>
        </p:nvSpPr>
        <p:spPr>
          <a:xfrm rot="5400000">
            <a:off x="-186335" y="1644056"/>
            <a:ext cx="2315432" cy="1056988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  <a:gd name="connsiteX0" fmla="*/ 0 w 4121604"/>
              <a:gd name="connsiteY0" fmla="*/ 3690553 h 3708845"/>
              <a:gd name="connsiteX1" fmla="*/ 107333 w 4121604"/>
              <a:gd name="connsiteY1" fmla="*/ 3647223 h 3708845"/>
              <a:gd name="connsiteX2" fmla="*/ 619124 w 4121604"/>
              <a:gd name="connsiteY2" fmla="*/ 3340148 h 3708845"/>
              <a:gd name="connsiteX3" fmla="*/ 1151387 w 4121604"/>
              <a:gd name="connsiteY3" fmla="*/ 2248327 h 3708845"/>
              <a:gd name="connsiteX4" fmla="*/ 1534776 w 4121604"/>
              <a:gd name="connsiteY4" fmla="*/ 977407 h 3708845"/>
              <a:gd name="connsiteX5" fmla="*/ 1820427 w 4121604"/>
              <a:gd name="connsiteY5" fmla="*/ 243923 h 3708845"/>
              <a:gd name="connsiteX6" fmla="*/ 2072611 w 4121604"/>
              <a:gd name="connsiteY6" fmla="*/ 3271 h 3708845"/>
              <a:gd name="connsiteX7" fmla="*/ 2270503 w 4121604"/>
              <a:gd name="connsiteY7" fmla="*/ 139748 h 3708845"/>
              <a:gd name="connsiteX8" fmla="*/ 2482044 w 4121604"/>
              <a:gd name="connsiteY8" fmla="*/ 610596 h 3708845"/>
              <a:gd name="connsiteX9" fmla="*/ 2789118 w 4121604"/>
              <a:gd name="connsiteY9" fmla="*/ 1606883 h 3708845"/>
              <a:gd name="connsiteX10" fmla="*/ 3096193 w 4121604"/>
              <a:gd name="connsiteY10" fmla="*/ 2548578 h 3708845"/>
              <a:gd name="connsiteX11" fmla="*/ 3396444 w 4121604"/>
              <a:gd name="connsiteY11" fmla="*/ 3169551 h 3708845"/>
              <a:gd name="connsiteX12" fmla="*/ 3703518 w 4121604"/>
              <a:gd name="connsiteY12" fmla="*/ 3490274 h 3708845"/>
              <a:gd name="connsiteX13" fmla="*/ 4110283 w 4121604"/>
              <a:gd name="connsiteY13" fmla="*/ 3676936 h 3708845"/>
              <a:gd name="connsiteX14" fmla="*/ 4121604 w 4121604"/>
              <a:gd name="connsiteY14" fmla="*/ 3708845 h 3708845"/>
              <a:gd name="connsiteX0" fmla="*/ 0 w 4121604"/>
              <a:gd name="connsiteY0" fmla="*/ 3688534 h 3706826"/>
              <a:gd name="connsiteX1" fmla="*/ 107333 w 4121604"/>
              <a:gd name="connsiteY1" fmla="*/ 3645204 h 3706826"/>
              <a:gd name="connsiteX2" fmla="*/ 619124 w 4121604"/>
              <a:gd name="connsiteY2" fmla="*/ 3338129 h 3706826"/>
              <a:gd name="connsiteX3" fmla="*/ 1151387 w 4121604"/>
              <a:gd name="connsiteY3" fmla="*/ 2246308 h 3706826"/>
              <a:gd name="connsiteX4" fmla="*/ 1534776 w 4121604"/>
              <a:gd name="connsiteY4" fmla="*/ 975388 h 3706826"/>
              <a:gd name="connsiteX5" fmla="*/ 1820427 w 4121604"/>
              <a:gd name="connsiteY5" fmla="*/ 241904 h 3706826"/>
              <a:gd name="connsiteX6" fmla="*/ 2072611 w 4121604"/>
              <a:gd name="connsiteY6" fmla="*/ 1252 h 3706826"/>
              <a:gd name="connsiteX7" fmla="*/ 2280879 w 4121604"/>
              <a:gd name="connsiteY7" fmla="*/ 168724 h 3706826"/>
              <a:gd name="connsiteX8" fmla="*/ 2482044 w 4121604"/>
              <a:gd name="connsiteY8" fmla="*/ 608577 h 3706826"/>
              <a:gd name="connsiteX9" fmla="*/ 2789118 w 4121604"/>
              <a:gd name="connsiteY9" fmla="*/ 1604864 h 3706826"/>
              <a:gd name="connsiteX10" fmla="*/ 3096193 w 4121604"/>
              <a:gd name="connsiteY10" fmla="*/ 2546559 h 3706826"/>
              <a:gd name="connsiteX11" fmla="*/ 3396444 w 4121604"/>
              <a:gd name="connsiteY11" fmla="*/ 3167532 h 3706826"/>
              <a:gd name="connsiteX12" fmla="*/ 3703518 w 4121604"/>
              <a:gd name="connsiteY12" fmla="*/ 3488255 h 3706826"/>
              <a:gd name="connsiteX13" fmla="*/ 4110283 w 4121604"/>
              <a:gd name="connsiteY13" fmla="*/ 3674917 h 3706826"/>
              <a:gd name="connsiteX14" fmla="*/ 4121604 w 4121604"/>
              <a:gd name="connsiteY14" fmla="*/ 3706826 h 370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6826">
                <a:moveTo>
                  <a:pt x="0" y="3688534"/>
                </a:moveTo>
                <a:cubicBezTo>
                  <a:pt x="61501" y="3667997"/>
                  <a:pt x="30004" y="3680076"/>
                  <a:pt x="107333" y="3645204"/>
                </a:cubicBezTo>
                <a:cubicBezTo>
                  <a:pt x="184662" y="3610332"/>
                  <a:pt x="424644" y="3550806"/>
                  <a:pt x="619124" y="3338129"/>
                </a:cubicBezTo>
                <a:cubicBezTo>
                  <a:pt x="813604" y="3125452"/>
                  <a:pt x="998778" y="2640098"/>
                  <a:pt x="1151387" y="2246308"/>
                </a:cubicBezTo>
                <a:cubicBezTo>
                  <a:pt x="1303996" y="1852518"/>
                  <a:pt x="1423269" y="1309455"/>
                  <a:pt x="1534776" y="975388"/>
                </a:cubicBezTo>
                <a:cubicBezTo>
                  <a:pt x="1646283" y="641321"/>
                  <a:pt x="1730788" y="404260"/>
                  <a:pt x="1820427" y="241904"/>
                </a:cubicBezTo>
                <a:cubicBezTo>
                  <a:pt x="1910066" y="79548"/>
                  <a:pt x="1995869" y="13449"/>
                  <a:pt x="2072611" y="1252"/>
                </a:cubicBezTo>
                <a:cubicBezTo>
                  <a:pt x="2149353" y="-10945"/>
                  <a:pt x="2212640" y="67503"/>
                  <a:pt x="2280879" y="168724"/>
                </a:cubicBezTo>
                <a:cubicBezTo>
                  <a:pt x="2349118" y="269945"/>
                  <a:pt x="2397338" y="369220"/>
                  <a:pt x="2482044" y="608577"/>
                </a:cubicBezTo>
                <a:cubicBezTo>
                  <a:pt x="2566750" y="847934"/>
                  <a:pt x="2686760" y="1281867"/>
                  <a:pt x="2789118" y="1604864"/>
                </a:cubicBezTo>
                <a:cubicBezTo>
                  <a:pt x="2891476" y="1927861"/>
                  <a:pt x="2994972" y="2286114"/>
                  <a:pt x="3096193" y="2546559"/>
                </a:cubicBezTo>
                <a:cubicBezTo>
                  <a:pt x="3197414" y="2807004"/>
                  <a:pt x="3295223" y="3010583"/>
                  <a:pt x="3396444" y="3167532"/>
                </a:cubicBezTo>
                <a:cubicBezTo>
                  <a:pt x="3497665" y="3324481"/>
                  <a:pt x="3584545" y="3403691"/>
                  <a:pt x="3703518" y="3488255"/>
                </a:cubicBezTo>
                <a:cubicBezTo>
                  <a:pt x="3822491" y="3572819"/>
                  <a:pt x="4040602" y="3638489"/>
                  <a:pt x="4110283" y="3674917"/>
                </a:cubicBezTo>
                <a:cubicBezTo>
                  <a:pt x="4118677" y="3671662"/>
                  <a:pt x="4093716" y="3694894"/>
                  <a:pt x="4121604" y="3706826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3" name="Group 122"/>
          <p:cNvGrpSpPr/>
          <p:nvPr/>
        </p:nvGrpSpPr>
        <p:grpSpPr>
          <a:xfrm>
            <a:off x="509634" y="1714742"/>
            <a:ext cx="73814" cy="1301549"/>
            <a:chOff x="387966" y="1901712"/>
            <a:chExt cx="84889" cy="1496825"/>
          </a:xfrm>
        </p:grpSpPr>
        <p:sp>
          <p:nvSpPr>
            <p:cNvPr id="127" name="Oval 126"/>
            <p:cNvSpPr/>
            <p:nvPr/>
          </p:nvSpPr>
          <p:spPr>
            <a:xfrm>
              <a:off x="387966" y="2478307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/>
            <p:nvPr/>
          </p:nvSpPr>
          <p:spPr>
            <a:xfrm>
              <a:off x="387966" y="3313648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387966" y="1901712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387966" y="2663904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/>
            <p:nvPr/>
          </p:nvSpPr>
          <p:spPr>
            <a:xfrm>
              <a:off x="387966" y="2916764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497158" y="1707676"/>
            <a:ext cx="553605" cy="1438772"/>
            <a:chOff x="373618" y="1893585"/>
            <a:chExt cx="636665" cy="1654636"/>
          </a:xfrm>
        </p:grpSpPr>
        <p:sp>
          <p:nvSpPr>
            <p:cNvPr id="148" name="Isosceles Triangle 147"/>
            <p:cNvSpPr/>
            <p:nvPr/>
          </p:nvSpPr>
          <p:spPr>
            <a:xfrm>
              <a:off x="628284" y="1893585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Isosceles Triangle 148"/>
            <p:cNvSpPr/>
            <p:nvPr/>
          </p:nvSpPr>
          <p:spPr>
            <a:xfrm>
              <a:off x="373618" y="3449161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Isosceles Triangle 156"/>
            <p:cNvSpPr/>
            <p:nvPr/>
          </p:nvSpPr>
          <p:spPr>
            <a:xfrm>
              <a:off x="373618" y="2201117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Isosceles Triangle 157"/>
            <p:cNvSpPr/>
            <p:nvPr/>
          </p:nvSpPr>
          <p:spPr>
            <a:xfrm>
              <a:off x="683152" y="2976855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Isosceles Triangle 158"/>
            <p:cNvSpPr/>
            <p:nvPr/>
          </p:nvSpPr>
          <p:spPr>
            <a:xfrm>
              <a:off x="895374" y="2492809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568224" y="1559294"/>
            <a:ext cx="814703" cy="838261"/>
            <a:chOff x="455346" y="1722941"/>
            <a:chExt cx="936936" cy="964029"/>
          </a:xfrm>
        </p:grpSpPr>
        <p:sp>
          <p:nvSpPr>
            <p:cNvPr id="168" name="Rectangle 167"/>
            <p:cNvSpPr/>
            <p:nvPr/>
          </p:nvSpPr>
          <p:spPr>
            <a:xfrm>
              <a:off x="1007122" y="2313549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667568" y="2067914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1304232" y="2505000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455346" y="1722941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755617" y="2598920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3" name="Freeform 172"/>
          <p:cNvSpPr/>
          <p:nvPr/>
        </p:nvSpPr>
        <p:spPr>
          <a:xfrm rot="5400000">
            <a:off x="2232628" y="1703155"/>
            <a:ext cx="1036367" cy="941754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7199">
                <a:moveTo>
                  <a:pt x="0" y="3688907"/>
                </a:moveTo>
                <a:cubicBezTo>
                  <a:pt x="61501" y="3668370"/>
                  <a:pt x="30004" y="3680449"/>
                  <a:pt x="107333" y="3645577"/>
                </a:cubicBezTo>
                <a:cubicBezTo>
                  <a:pt x="184662" y="3610705"/>
                  <a:pt x="424644" y="3551179"/>
                  <a:pt x="619124" y="3338502"/>
                </a:cubicBezTo>
                <a:cubicBezTo>
                  <a:pt x="813604" y="3125825"/>
                  <a:pt x="998778" y="2640471"/>
                  <a:pt x="1151387" y="2246681"/>
                </a:cubicBezTo>
                <a:cubicBezTo>
                  <a:pt x="1303996" y="1852891"/>
                  <a:pt x="1422693" y="1316027"/>
                  <a:pt x="1534776" y="975761"/>
                </a:cubicBezTo>
                <a:cubicBezTo>
                  <a:pt x="1646859" y="635495"/>
                  <a:pt x="1734246" y="367438"/>
                  <a:pt x="1823885" y="205082"/>
                </a:cubicBezTo>
                <a:cubicBezTo>
                  <a:pt x="1913524" y="42726"/>
                  <a:pt x="1998175" y="12788"/>
                  <a:pt x="2072611" y="1625"/>
                </a:cubicBezTo>
                <a:cubicBezTo>
                  <a:pt x="2147047" y="-9538"/>
                  <a:pt x="2202264" y="36881"/>
                  <a:pt x="2270503" y="138102"/>
                </a:cubicBezTo>
                <a:cubicBezTo>
                  <a:pt x="2338742" y="239323"/>
                  <a:pt x="2395608" y="364427"/>
                  <a:pt x="2482044" y="608950"/>
                </a:cubicBezTo>
                <a:cubicBezTo>
                  <a:pt x="2568480" y="853472"/>
                  <a:pt x="2686760" y="1282240"/>
                  <a:pt x="2789118" y="1605237"/>
                </a:cubicBezTo>
                <a:cubicBezTo>
                  <a:pt x="2891476" y="1928234"/>
                  <a:pt x="2994972" y="2286487"/>
                  <a:pt x="3096193" y="2546932"/>
                </a:cubicBezTo>
                <a:cubicBezTo>
                  <a:pt x="3197414" y="2807377"/>
                  <a:pt x="3295223" y="3010956"/>
                  <a:pt x="3396444" y="3167905"/>
                </a:cubicBezTo>
                <a:cubicBezTo>
                  <a:pt x="3497665" y="3324854"/>
                  <a:pt x="3584545" y="3404064"/>
                  <a:pt x="3703518" y="3488628"/>
                </a:cubicBezTo>
                <a:cubicBezTo>
                  <a:pt x="3822491" y="3573192"/>
                  <a:pt x="4040602" y="3638862"/>
                  <a:pt x="4110283" y="3675290"/>
                </a:cubicBezTo>
                <a:cubicBezTo>
                  <a:pt x="4118677" y="3672035"/>
                  <a:pt x="4093716" y="3695267"/>
                  <a:pt x="4121604" y="3707199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4" name="Group 173"/>
          <p:cNvGrpSpPr/>
          <p:nvPr/>
        </p:nvGrpSpPr>
        <p:grpSpPr>
          <a:xfrm>
            <a:off x="304800" y="609600"/>
            <a:ext cx="215138" cy="2703372"/>
            <a:chOff x="5089248" y="506865"/>
            <a:chExt cx="444185" cy="5581511"/>
          </a:xfrm>
        </p:grpSpPr>
        <p:grpSp>
          <p:nvGrpSpPr>
            <p:cNvPr id="176" name="Group 175"/>
            <p:cNvGrpSpPr/>
            <p:nvPr/>
          </p:nvGrpSpPr>
          <p:grpSpPr>
            <a:xfrm>
              <a:off x="5089248" y="506865"/>
              <a:ext cx="444185" cy="5581511"/>
              <a:chOff x="288648" y="2070404"/>
              <a:chExt cx="444185" cy="2813580"/>
            </a:xfrm>
          </p:grpSpPr>
          <p:cxnSp>
            <p:nvCxnSpPr>
              <p:cNvPr id="183" name="Straight Arrow Connector 182"/>
              <p:cNvCxnSpPr/>
              <p:nvPr/>
            </p:nvCxnSpPr>
            <p:spPr>
              <a:xfrm flipV="1">
                <a:off x="587300" y="2382468"/>
                <a:ext cx="0" cy="2501516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4" name="TextBox 183"/>
                  <p:cNvSpPr txBox="1"/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84" name="TextBox 18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r="-28571" b="-7931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79" name="Straight Connector 178"/>
            <p:cNvCxnSpPr/>
            <p:nvPr/>
          </p:nvCxnSpPr>
          <p:spPr>
            <a:xfrm>
              <a:off x="5307496" y="2969542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>
              <a:off x="5307496" y="3748714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>
              <a:off x="5307496" y="4525739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5" name="Group 184"/>
          <p:cNvGrpSpPr/>
          <p:nvPr/>
        </p:nvGrpSpPr>
        <p:grpSpPr>
          <a:xfrm>
            <a:off x="443299" y="3175298"/>
            <a:ext cx="987903" cy="178883"/>
            <a:chOff x="471375" y="4641011"/>
            <a:chExt cx="3967439" cy="369332"/>
          </a:xfrm>
        </p:grpSpPr>
        <p:cxnSp>
          <p:nvCxnSpPr>
            <p:cNvPr id="186" name="Straight Arrow Connector 185"/>
            <p:cNvCxnSpPr/>
            <p:nvPr/>
          </p:nvCxnSpPr>
          <p:spPr>
            <a:xfrm>
              <a:off x="471375" y="4925122"/>
              <a:ext cx="3301133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7" name="Rectangle 186"/>
                <p:cNvSpPr/>
                <p:nvPr/>
              </p:nvSpPr>
              <p:spPr>
                <a:xfrm>
                  <a:off x="3730929" y="4641011"/>
                  <a:ext cx="7078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7" name="Rectangle 18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30929" y="4641011"/>
                  <a:ext cx="707885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r="-203448" b="-9310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88" name="5-Point Star 187"/>
          <p:cNvSpPr/>
          <p:nvPr/>
        </p:nvSpPr>
        <p:spPr>
          <a:xfrm>
            <a:off x="644787" y="2215375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5-Point Star 191"/>
          <p:cNvSpPr/>
          <p:nvPr/>
        </p:nvSpPr>
        <p:spPr>
          <a:xfrm>
            <a:off x="644787" y="2649622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5-Point Star 193"/>
          <p:cNvSpPr/>
          <p:nvPr/>
        </p:nvSpPr>
        <p:spPr>
          <a:xfrm>
            <a:off x="829321" y="2129782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5-Point Star 216"/>
          <p:cNvSpPr/>
          <p:nvPr/>
        </p:nvSpPr>
        <p:spPr>
          <a:xfrm>
            <a:off x="1087670" y="2326096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5-Point Star 218"/>
          <p:cNvSpPr/>
          <p:nvPr/>
        </p:nvSpPr>
        <p:spPr>
          <a:xfrm>
            <a:off x="497158" y="1304479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1" name="Group 220"/>
          <p:cNvGrpSpPr/>
          <p:nvPr/>
        </p:nvGrpSpPr>
        <p:grpSpPr>
          <a:xfrm>
            <a:off x="2143495" y="611093"/>
            <a:ext cx="215138" cy="2703372"/>
            <a:chOff x="5089248" y="506865"/>
            <a:chExt cx="444185" cy="5581511"/>
          </a:xfrm>
        </p:grpSpPr>
        <p:grpSp>
          <p:nvGrpSpPr>
            <p:cNvPr id="222" name="Group 221"/>
            <p:cNvGrpSpPr/>
            <p:nvPr/>
          </p:nvGrpSpPr>
          <p:grpSpPr>
            <a:xfrm>
              <a:off x="5089248" y="506865"/>
              <a:ext cx="444185" cy="5581511"/>
              <a:chOff x="288648" y="2070404"/>
              <a:chExt cx="444185" cy="2813580"/>
            </a:xfrm>
          </p:grpSpPr>
          <p:cxnSp>
            <p:nvCxnSpPr>
              <p:cNvPr id="228" name="Straight Arrow Connector 227"/>
              <p:cNvCxnSpPr/>
              <p:nvPr/>
            </p:nvCxnSpPr>
            <p:spPr>
              <a:xfrm flipV="1">
                <a:off x="587300" y="2382468"/>
                <a:ext cx="0" cy="2501516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0" name="TextBox 229"/>
                  <p:cNvSpPr txBox="1"/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0" name="TextBox 22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r="-102857" b="-9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24" name="Straight Connector 223"/>
            <p:cNvCxnSpPr/>
            <p:nvPr/>
          </p:nvCxnSpPr>
          <p:spPr>
            <a:xfrm>
              <a:off x="5307496" y="3397428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>
              <a:off x="5307496" y="3748714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>
              <a:off x="5307496" y="4083228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2" name="Group 231"/>
          <p:cNvGrpSpPr/>
          <p:nvPr/>
        </p:nvGrpSpPr>
        <p:grpSpPr>
          <a:xfrm>
            <a:off x="2281994" y="3176791"/>
            <a:ext cx="722867" cy="178883"/>
            <a:chOff x="471375" y="4641011"/>
            <a:chExt cx="4120885" cy="369332"/>
          </a:xfrm>
        </p:grpSpPr>
        <p:cxnSp>
          <p:nvCxnSpPr>
            <p:cNvPr id="234" name="Straight Arrow Connector 233"/>
            <p:cNvCxnSpPr/>
            <p:nvPr/>
          </p:nvCxnSpPr>
          <p:spPr>
            <a:xfrm>
              <a:off x="471375" y="4925122"/>
              <a:ext cx="3022122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5" name="Rectangle 234"/>
                <p:cNvSpPr/>
                <p:nvPr/>
              </p:nvSpPr>
              <p:spPr>
                <a:xfrm>
                  <a:off x="3140575" y="4641011"/>
                  <a:ext cx="14516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5" name="Rectangle 23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0575" y="4641011"/>
                  <a:ext cx="1451685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r="-183333" b="-10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6" name="Group 235"/>
          <p:cNvGrpSpPr/>
          <p:nvPr/>
        </p:nvGrpSpPr>
        <p:grpSpPr>
          <a:xfrm>
            <a:off x="2372715" y="2197941"/>
            <a:ext cx="73814" cy="416828"/>
            <a:chOff x="6662852" y="3317132"/>
            <a:chExt cx="152400" cy="860602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37" name="Straight Connector 236"/>
            <p:cNvCxnSpPr/>
            <p:nvPr/>
          </p:nvCxnSpPr>
          <p:spPr>
            <a:xfrm>
              <a:off x="6738242" y="3317132"/>
              <a:ext cx="1620" cy="429463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>
              <a:off x="6738242" y="3748271"/>
              <a:ext cx="1620" cy="429463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>
              <a:off x="6662852" y="3338708"/>
              <a:ext cx="152400" cy="0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>
              <a:off x="6662852" y="4160762"/>
              <a:ext cx="152400" cy="0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4" name="Oval 243"/>
          <p:cNvSpPr/>
          <p:nvPr/>
        </p:nvSpPr>
        <p:spPr>
          <a:xfrm>
            <a:off x="2372826" y="2367290"/>
            <a:ext cx="73814" cy="73814"/>
          </a:xfrm>
          <a:prstGeom prst="ellipse">
            <a:avLst/>
          </a:prstGeom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5" name="Group 244"/>
          <p:cNvGrpSpPr/>
          <p:nvPr/>
        </p:nvGrpSpPr>
        <p:grpSpPr>
          <a:xfrm>
            <a:off x="2575815" y="1953178"/>
            <a:ext cx="73814" cy="461399"/>
            <a:chOff x="6914976" y="3272452"/>
            <a:chExt cx="152400" cy="952628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46" name="Straight Connector 245"/>
            <p:cNvCxnSpPr/>
            <p:nvPr/>
          </p:nvCxnSpPr>
          <p:spPr>
            <a:xfrm>
              <a:off x="6990558" y="3272452"/>
              <a:ext cx="1237" cy="47576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>
              <a:off x="6990558" y="3749316"/>
              <a:ext cx="1237" cy="47576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>
              <a:off x="6914976" y="3296595"/>
              <a:ext cx="15240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>
              <a:off x="6914976" y="4211697"/>
              <a:ext cx="15240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0" name="5-Point Star 249"/>
          <p:cNvSpPr/>
          <p:nvPr/>
        </p:nvSpPr>
        <p:spPr>
          <a:xfrm>
            <a:off x="2557361" y="2129781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1" name="Group 250"/>
          <p:cNvGrpSpPr/>
          <p:nvPr/>
        </p:nvGrpSpPr>
        <p:grpSpPr>
          <a:xfrm>
            <a:off x="2802659" y="2118625"/>
            <a:ext cx="73814" cy="491655"/>
            <a:chOff x="7056882" y="3238391"/>
            <a:chExt cx="152400" cy="1015095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52" name="Straight Connector 251"/>
            <p:cNvCxnSpPr/>
            <p:nvPr/>
          </p:nvCxnSpPr>
          <p:spPr>
            <a:xfrm>
              <a:off x="7131881" y="3238391"/>
              <a:ext cx="2402" cy="508733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>
              <a:off x="7131881" y="3744753"/>
              <a:ext cx="2402" cy="508733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>
              <a:off x="7056882" y="3259373"/>
              <a:ext cx="152400" cy="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>
              <a:off x="7056882" y="4233469"/>
              <a:ext cx="152400" cy="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6" name="Isosceles Triangle 255"/>
          <p:cNvSpPr/>
          <p:nvPr/>
        </p:nvSpPr>
        <p:spPr>
          <a:xfrm>
            <a:off x="2789606" y="2321385"/>
            <a:ext cx="99918" cy="86137"/>
          </a:xfrm>
          <a:prstGeom prst="triangle">
            <a:avLst/>
          </a:prstGeom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7" name="Group 256"/>
          <p:cNvGrpSpPr/>
          <p:nvPr/>
        </p:nvGrpSpPr>
        <p:grpSpPr>
          <a:xfrm>
            <a:off x="3035778" y="1912156"/>
            <a:ext cx="73814" cy="280861"/>
            <a:chOff x="7418835" y="3458476"/>
            <a:chExt cx="152400" cy="579880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58" name="Straight Connector 257"/>
            <p:cNvCxnSpPr/>
            <p:nvPr/>
          </p:nvCxnSpPr>
          <p:spPr>
            <a:xfrm flipH="1">
              <a:off x="7494271" y="3458476"/>
              <a:ext cx="1528" cy="288424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flipH="1">
              <a:off x="7494271" y="3749932"/>
              <a:ext cx="1528" cy="288424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>
              <a:off x="7418835" y="3475602"/>
              <a:ext cx="152400" cy="0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>
              <a:off x="7418835" y="4024102"/>
              <a:ext cx="152400" cy="0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2" name="Rectangle 261"/>
          <p:cNvSpPr/>
          <p:nvPr/>
        </p:nvSpPr>
        <p:spPr>
          <a:xfrm>
            <a:off x="3034404" y="2015103"/>
            <a:ext cx="76563" cy="76563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0" name="TextBox 269"/>
              <p:cNvSpPr txBox="1"/>
              <p:nvPr/>
            </p:nvSpPr>
            <p:spPr>
              <a:xfrm>
                <a:off x="838200" y="3657600"/>
                <a:ext cx="2265940" cy="8712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⋆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0" name="TextBox 2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657600"/>
                <a:ext cx="2265940" cy="87126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1" name="TextBox 270"/>
              <p:cNvSpPr txBox="1"/>
              <p:nvPr/>
            </p:nvSpPr>
            <p:spPr>
              <a:xfrm>
                <a:off x="228600" y="4648200"/>
                <a:ext cx="3713581" cy="8712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−1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 smtClean="0">
                                          <a:solidFill>
                                            <a:srgbClr val="FFC000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⋆</m:t>
                                      </m:r>
                                    </m:e>
                                  </m:d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𝑚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⋆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1" name="TextBox 2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648200"/>
                <a:ext cx="3713581" cy="87126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2" name="Rectangle 271"/>
              <p:cNvSpPr/>
              <p:nvPr/>
            </p:nvSpPr>
            <p:spPr>
              <a:xfrm>
                <a:off x="870405" y="5638800"/>
                <a:ext cx="1948995" cy="7471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box>
                        <m:boxPr>
                          <m:ctrlP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sz="200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sz="20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⋆</m:t>
                              </m:r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72" name="Rectangle 2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405" y="5638800"/>
                <a:ext cx="1948995" cy="74719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4" name="Freeform 273"/>
          <p:cNvSpPr/>
          <p:nvPr/>
        </p:nvSpPr>
        <p:spPr>
          <a:xfrm rot="5400000">
            <a:off x="5858420" y="1801432"/>
            <a:ext cx="1741570" cy="570632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  <a:gd name="connsiteX0" fmla="*/ 0 w 4121604"/>
              <a:gd name="connsiteY0" fmla="*/ 3690553 h 3708845"/>
              <a:gd name="connsiteX1" fmla="*/ 107333 w 4121604"/>
              <a:gd name="connsiteY1" fmla="*/ 3647223 h 3708845"/>
              <a:gd name="connsiteX2" fmla="*/ 619124 w 4121604"/>
              <a:gd name="connsiteY2" fmla="*/ 3340148 h 3708845"/>
              <a:gd name="connsiteX3" fmla="*/ 1151387 w 4121604"/>
              <a:gd name="connsiteY3" fmla="*/ 2248327 h 3708845"/>
              <a:gd name="connsiteX4" fmla="*/ 1534776 w 4121604"/>
              <a:gd name="connsiteY4" fmla="*/ 977407 h 3708845"/>
              <a:gd name="connsiteX5" fmla="*/ 1820427 w 4121604"/>
              <a:gd name="connsiteY5" fmla="*/ 243923 h 3708845"/>
              <a:gd name="connsiteX6" fmla="*/ 2072611 w 4121604"/>
              <a:gd name="connsiteY6" fmla="*/ 3271 h 3708845"/>
              <a:gd name="connsiteX7" fmla="*/ 2270503 w 4121604"/>
              <a:gd name="connsiteY7" fmla="*/ 139748 h 3708845"/>
              <a:gd name="connsiteX8" fmla="*/ 2482044 w 4121604"/>
              <a:gd name="connsiteY8" fmla="*/ 610596 h 3708845"/>
              <a:gd name="connsiteX9" fmla="*/ 2789118 w 4121604"/>
              <a:gd name="connsiteY9" fmla="*/ 1606883 h 3708845"/>
              <a:gd name="connsiteX10" fmla="*/ 3096193 w 4121604"/>
              <a:gd name="connsiteY10" fmla="*/ 2548578 h 3708845"/>
              <a:gd name="connsiteX11" fmla="*/ 3396444 w 4121604"/>
              <a:gd name="connsiteY11" fmla="*/ 3169551 h 3708845"/>
              <a:gd name="connsiteX12" fmla="*/ 3703518 w 4121604"/>
              <a:gd name="connsiteY12" fmla="*/ 3490274 h 3708845"/>
              <a:gd name="connsiteX13" fmla="*/ 4110283 w 4121604"/>
              <a:gd name="connsiteY13" fmla="*/ 3676936 h 3708845"/>
              <a:gd name="connsiteX14" fmla="*/ 4121604 w 4121604"/>
              <a:gd name="connsiteY14" fmla="*/ 3708845 h 3708845"/>
              <a:gd name="connsiteX0" fmla="*/ 0 w 4121604"/>
              <a:gd name="connsiteY0" fmla="*/ 3688534 h 3706826"/>
              <a:gd name="connsiteX1" fmla="*/ 107333 w 4121604"/>
              <a:gd name="connsiteY1" fmla="*/ 3645204 h 3706826"/>
              <a:gd name="connsiteX2" fmla="*/ 619124 w 4121604"/>
              <a:gd name="connsiteY2" fmla="*/ 3338129 h 3706826"/>
              <a:gd name="connsiteX3" fmla="*/ 1151387 w 4121604"/>
              <a:gd name="connsiteY3" fmla="*/ 2246308 h 3706826"/>
              <a:gd name="connsiteX4" fmla="*/ 1534776 w 4121604"/>
              <a:gd name="connsiteY4" fmla="*/ 975388 h 3706826"/>
              <a:gd name="connsiteX5" fmla="*/ 1820427 w 4121604"/>
              <a:gd name="connsiteY5" fmla="*/ 241904 h 3706826"/>
              <a:gd name="connsiteX6" fmla="*/ 2072611 w 4121604"/>
              <a:gd name="connsiteY6" fmla="*/ 1252 h 3706826"/>
              <a:gd name="connsiteX7" fmla="*/ 2280879 w 4121604"/>
              <a:gd name="connsiteY7" fmla="*/ 168724 h 3706826"/>
              <a:gd name="connsiteX8" fmla="*/ 2482044 w 4121604"/>
              <a:gd name="connsiteY8" fmla="*/ 608577 h 3706826"/>
              <a:gd name="connsiteX9" fmla="*/ 2789118 w 4121604"/>
              <a:gd name="connsiteY9" fmla="*/ 1604864 h 3706826"/>
              <a:gd name="connsiteX10" fmla="*/ 3096193 w 4121604"/>
              <a:gd name="connsiteY10" fmla="*/ 2546559 h 3706826"/>
              <a:gd name="connsiteX11" fmla="*/ 3396444 w 4121604"/>
              <a:gd name="connsiteY11" fmla="*/ 3167532 h 3706826"/>
              <a:gd name="connsiteX12" fmla="*/ 3703518 w 4121604"/>
              <a:gd name="connsiteY12" fmla="*/ 3488255 h 3706826"/>
              <a:gd name="connsiteX13" fmla="*/ 4110283 w 4121604"/>
              <a:gd name="connsiteY13" fmla="*/ 3674917 h 3706826"/>
              <a:gd name="connsiteX14" fmla="*/ 4121604 w 4121604"/>
              <a:gd name="connsiteY14" fmla="*/ 3706826 h 370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6826">
                <a:moveTo>
                  <a:pt x="0" y="3688534"/>
                </a:moveTo>
                <a:cubicBezTo>
                  <a:pt x="61501" y="3667997"/>
                  <a:pt x="30004" y="3680076"/>
                  <a:pt x="107333" y="3645204"/>
                </a:cubicBezTo>
                <a:cubicBezTo>
                  <a:pt x="184662" y="3610332"/>
                  <a:pt x="424644" y="3550806"/>
                  <a:pt x="619124" y="3338129"/>
                </a:cubicBezTo>
                <a:cubicBezTo>
                  <a:pt x="813604" y="3125452"/>
                  <a:pt x="998778" y="2640098"/>
                  <a:pt x="1151387" y="2246308"/>
                </a:cubicBezTo>
                <a:cubicBezTo>
                  <a:pt x="1303996" y="1852518"/>
                  <a:pt x="1423269" y="1309455"/>
                  <a:pt x="1534776" y="975388"/>
                </a:cubicBezTo>
                <a:cubicBezTo>
                  <a:pt x="1646283" y="641321"/>
                  <a:pt x="1730788" y="404260"/>
                  <a:pt x="1820427" y="241904"/>
                </a:cubicBezTo>
                <a:cubicBezTo>
                  <a:pt x="1910066" y="79548"/>
                  <a:pt x="1995869" y="13449"/>
                  <a:pt x="2072611" y="1252"/>
                </a:cubicBezTo>
                <a:cubicBezTo>
                  <a:pt x="2149353" y="-10945"/>
                  <a:pt x="2212640" y="67503"/>
                  <a:pt x="2280879" y="168724"/>
                </a:cubicBezTo>
                <a:cubicBezTo>
                  <a:pt x="2349118" y="269945"/>
                  <a:pt x="2397338" y="369220"/>
                  <a:pt x="2482044" y="608577"/>
                </a:cubicBezTo>
                <a:cubicBezTo>
                  <a:pt x="2566750" y="847934"/>
                  <a:pt x="2686760" y="1281867"/>
                  <a:pt x="2789118" y="1604864"/>
                </a:cubicBezTo>
                <a:cubicBezTo>
                  <a:pt x="2891476" y="1927861"/>
                  <a:pt x="2994972" y="2286114"/>
                  <a:pt x="3096193" y="2546559"/>
                </a:cubicBezTo>
                <a:cubicBezTo>
                  <a:pt x="3197414" y="2807004"/>
                  <a:pt x="3295223" y="3010583"/>
                  <a:pt x="3396444" y="3167532"/>
                </a:cubicBezTo>
                <a:cubicBezTo>
                  <a:pt x="3497665" y="3324481"/>
                  <a:pt x="3584545" y="3403691"/>
                  <a:pt x="3703518" y="3488255"/>
                </a:cubicBezTo>
                <a:cubicBezTo>
                  <a:pt x="3822491" y="3572819"/>
                  <a:pt x="4040602" y="3638489"/>
                  <a:pt x="4110283" y="3674917"/>
                </a:cubicBezTo>
                <a:cubicBezTo>
                  <a:pt x="4118677" y="3671662"/>
                  <a:pt x="4093716" y="3694894"/>
                  <a:pt x="4121604" y="3706826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6" name="Group 275"/>
          <p:cNvGrpSpPr/>
          <p:nvPr/>
        </p:nvGrpSpPr>
        <p:grpSpPr>
          <a:xfrm>
            <a:off x="5279760" y="2676675"/>
            <a:ext cx="98509" cy="555438"/>
            <a:chOff x="4362154" y="4912794"/>
            <a:chExt cx="209846" cy="1183206"/>
          </a:xfrm>
        </p:grpSpPr>
        <p:grpSp>
          <p:nvGrpSpPr>
            <p:cNvPr id="277" name="Group 276"/>
            <p:cNvGrpSpPr/>
            <p:nvPr/>
          </p:nvGrpSpPr>
          <p:grpSpPr>
            <a:xfrm>
              <a:off x="4362154" y="4912794"/>
              <a:ext cx="209528" cy="1183206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279" name="Straight Connector 278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/>
              <p:cNvCxnSpPr/>
              <p:nvPr/>
            </p:nvCxnSpPr>
            <p:spPr>
              <a:xfrm>
                <a:off x="6662852" y="3319974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/>
              <p:cNvCxnSpPr/>
              <p:nvPr/>
            </p:nvCxnSpPr>
            <p:spPr>
              <a:xfrm>
                <a:off x="6662852" y="4170130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8" name="Oval 277"/>
            <p:cNvSpPr/>
            <p:nvPr/>
          </p:nvSpPr>
          <p:spPr>
            <a:xfrm>
              <a:off x="4362472" y="5393508"/>
              <a:ext cx="209528" cy="209528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3" name="Group 282"/>
          <p:cNvGrpSpPr/>
          <p:nvPr/>
        </p:nvGrpSpPr>
        <p:grpSpPr>
          <a:xfrm>
            <a:off x="5257800" y="1143000"/>
            <a:ext cx="147540" cy="614831"/>
            <a:chOff x="4315375" y="1645724"/>
            <a:chExt cx="314293" cy="1309728"/>
          </a:xfrm>
        </p:grpSpPr>
        <p:grpSp>
          <p:nvGrpSpPr>
            <p:cNvPr id="284" name="Group 283"/>
            <p:cNvGrpSpPr/>
            <p:nvPr/>
          </p:nvGrpSpPr>
          <p:grpSpPr>
            <a:xfrm>
              <a:off x="4367772" y="1645724"/>
              <a:ext cx="222408" cy="1309728"/>
              <a:chOff x="6914976" y="3272452"/>
              <a:chExt cx="161768" cy="952628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286" name="Straight Connector 285"/>
              <p:cNvCxnSpPr/>
              <p:nvPr/>
            </p:nvCxnSpPr>
            <p:spPr>
              <a:xfrm>
                <a:off x="6990558" y="3272452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286"/>
              <p:cNvCxnSpPr/>
              <p:nvPr/>
            </p:nvCxnSpPr>
            <p:spPr>
              <a:xfrm>
                <a:off x="6990558" y="3749316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/>
              <p:cNvCxnSpPr/>
              <p:nvPr/>
            </p:nvCxnSpPr>
            <p:spPr>
              <a:xfrm>
                <a:off x="6914976" y="3277860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/>
              <p:cNvCxnSpPr/>
              <p:nvPr/>
            </p:nvCxnSpPr>
            <p:spPr>
              <a:xfrm>
                <a:off x="6924344" y="4221064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5" name="5-Point Star 284"/>
            <p:cNvSpPr/>
            <p:nvPr/>
          </p:nvSpPr>
          <p:spPr>
            <a:xfrm>
              <a:off x="4315375" y="2147032"/>
              <a:ext cx="314293" cy="314293"/>
            </a:xfrm>
            <a:prstGeom prst="star5">
              <a:avLst>
                <a:gd name="adj" fmla="val 24719"/>
                <a:gd name="hf" fmla="val 105146"/>
                <a:gd name="vf" fmla="val 110557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54000">
                  <a:srgbClr val="FFC000"/>
                </a:gs>
                <a:gs pos="100000">
                  <a:srgbClr val="FFFF00"/>
                </a:gs>
              </a:gsLst>
            </a:gradFill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0" name="Group 289"/>
          <p:cNvGrpSpPr/>
          <p:nvPr/>
        </p:nvGrpSpPr>
        <p:grpSpPr>
          <a:xfrm>
            <a:off x="7777260" y="1694675"/>
            <a:ext cx="147540" cy="614831"/>
            <a:chOff x="7924800" y="2820915"/>
            <a:chExt cx="314293" cy="1309728"/>
          </a:xfrm>
        </p:grpSpPr>
        <p:grpSp>
          <p:nvGrpSpPr>
            <p:cNvPr id="291" name="Group 290"/>
            <p:cNvGrpSpPr/>
            <p:nvPr/>
          </p:nvGrpSpPr>
          <p:grpSpPr>
            <a:xfrm>
              <a:off x="7990062" y="2820915"/>
              <a:ext cx="209528" cy="1309728"/>
              <a:chOff x="6924344" y="3272452"/>
              <a:chExt cx="152400" cy="952628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293" name="Straight Connector 292"/>
              <p:cNvCxnSpPr/>
              <p:nvPr/>
            </p:nvCxnSpPr>
            <p:spPr>
              <a:xfrm>
                <a:off x="6990558" y="3272452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Straight Connector 293"/>
              <p:cNvCxnSpPr/>
              <p:nvPr/>
            </p:nvCxnSpPr>
            <p:spPr>
              <a:xfrm>
                <a:off x="6990558" y="3749316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Straight Connector 294"/>
              <p:cNvCxnSpPr/>
              <p:nvPr/>
            </p:nvCxnSpPr>
            <p:spPr>
              <a:xfrm>
                <a:off x="6924344" y="3277860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Straight Connector 295"/>
              <p:cNvCxnSpPr/>
              <p:nvPr/>
            </p:nvCxnSpPr>
            <p:spPr>
              <a:xfrm>
                <a:off x="6924344" y="4221064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2" name="5-Point Star 291"/>
            <p:cNvSpPr/>
            <p:nvPr/>
          </p:nvSpPr>
          <p:spPr>
            <a:xfrm>
              <a:off x="7924800" y="3322223"/>
              <a:ext cx="314293" cy="314293"/>
            </a:xfrm>
            <a:prstGeom prst="star5">
              <a:avLst>
                <a:gd name="adj" fmla="val 24719"/>
                <a:gd name="hf" fmla="val 105146"/>
                <a:gd name="vf" fmla="val 110557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54000">
                  <a:srgbClr val="FFC000"/>
                </a:gs>
                <a:gs pos="100000">
                  <a:srgbClr val="FFFF00"/>
                </a:gs>
              </a:gsLst>
            </a:gradFill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7" name="Group 296"/>
          <p:cNvGrpSpPr/>
          <p:nvPr/>
        </p:nvGrpSpPr>
        <p:grpSpPr>
          <a:xfrm>
            <a:off x="7714522" y="2106488"/>
            <a:ext cx="98509" cy="555438"/>
            <a:chOff x="7791154" y="3698168"/>
            <a:chExt cx="209846" cy="1183206"/>
          </a:xfrm>
        </p:grpSpPr>
        <p:grpSp>
          <p:nvGrpSpPr>
            <p:cNvPr id="298" name="Group 297"/>
            <p:cNvGrpSpPr/>
            <p:nvPr/>
          </p:nvGrpSpPr>
          <p:grpSpPr>
            <a:xfrm>
              <a:off x="7791154" y="3698168"/>
              <a:ext cx="209528" cy="1183206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300" name="Straight Connector 299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1" name="Straight Connector 300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Connector 301"/>
              <p:cNvCxnSpPr/>
              <p:nvPr/>
            </p:nvCxnSpPr>
            <p:spPr>
              <a:xfrm>
                <a:off x="6662852" y="3319974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/>
              <p:cNvCxnSpPr/>
              <p:nvPr/>
            </p:nvCxnSpPr>
            <p:spPr>
              <a:xfrm>
                <a:off x="6662852" y="4170130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9" name="Oval 298"/>
            <p:cNvSpPr/>
            <p:nvPr/>
          </p:nvSpPr>
          <p:spPr>
            <a:xfrm>
              <a:off x="7791472" y="4178882"/>
              <a:ext cx="209528" cy="209528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4" name="Rectangle 30"/>
          <p:cNvSpPr/>
          <p:nvPr/>
        </p:nvSpPr>
        <p:spPr>
          <a:xfrm>
            <a:off x="6450115" y="2385703"/>
            <a:ext cx="356368" cy="566288"/>
          </a:xfrm>
          <a:custGeom>
            <a:avLst/>
            <a:gdLst>
              <a:gd name="connsiteX0" fmla="*/ 0 w 759144"/>
              <a:gd name="connsiteY0" fmla="*/ 0 h 1307028"/>
              <a:gd name="connsiteX1" fmla="*/ 759144 w 759144"/>
              <a:gd name="connsiteY1" fmla="*/ 0 h 1307028"/>
              <a:gd name="connsiteX2" fmla="*/ 753978 w 759144"/>
              <a:gd name="connsiteY2" fmla="*/ 3607 h 1307028"/>
              <a:gd name="connsiteX3" fmla="*/ 521368 w 759144"/>
              <a:gd name="connsiteY3" fmla="*/ 200122 h 1307028"/>
              <a:gd name="connsiteX4" fmla="*/ 328863 w 759144"/>
              <a:gd name="connsiteY4" fmla="*/ 400649 h 1307028"/>
              <a:gd name="connsiteX5" fmla="*/ 172452 w 759144"/>
              <a:gd name="connsiteY5" fmla="*/ 625238 h 1307028"/>
              <a:gd name="connsiteX6" fmla="*/ 68178 w 759144"/>
              <a:gd name="connsiteY6" fmla="*/ 897954 h 1307028"/>
              <a:gd name="connsiteX7" fmla="*/ 16042 w 759144"/>
              <a:gd name="connsiteY7" fmla="*/ 1206765 h 1307028"/>
              <a:gd name="connsiteX8" fmla="*/ 0 w 759144"/>
              <a:gd name="connsiteY8" fmla="*/ 1307028 h 1307028"/>
              <a:gd name="connsiteX9" fmla="*/ 0 w 759144"/>
              <a:gd name="connsiteY9" fmla="*/ 0 h 130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9144" h="1307028">
                <a:moveTo>
                  <a:pt x="0" y="0"/>
                </a:moveTo>
                <a:lnTo>
                  <a:pt x="759144" y="0"/>
                </a:lnTo>
                <a:lnTo>
                  <a:pt x="753978" y="3607"/>
                </a:lnTo>
                <a:cubicBezTo>
                  <a:pt x="687136" y="59754"/>
                  <a:pt x="592220" y="133948"/>
                  <a:pt x="521368" y="200122"/>
                </a:cubicBezTo>
                <a:cubicBezTo>
                  <a:pt x="450515" y="266296"/>
                  <a:pt x="387016" y="329796"/>
                  <a:pt x="328863" y="400649"/>
                </a:cubicBezTo>
                <a:cubicBezTo>
                  <a:pt x="270710" y="471502"/>
                  <a:pt x="215899" y="542354"/>
                  <a:pt x="172452" y="625238"/>
                </a:cubicBezTo>
                <a:cubicBezTo>
                  <a:pt x="129004" y="708122"/>
                  <a:pt x="94246" y="801033"/>
                  <a:pt x="68178" y="897954"/>
                </a:cubicBezTo>
                <a:cubicBezTo>
                  <a:pt x="42110" y="994875"/>
                  <a:pt x="27405" y="1138586"/>
                  <a:pt x="16042" y="1206765"/>
                </a:cubicBezTo>
                <a:cubicBezTo>
                  <a:pt x="4679" y="1274944"/>
                  <a:pt x="12701" y="1257565"/>
                  <a:pt x="0" y="1307028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F200"/>
              </a:gs>
              <a:gs pos="100000">
                <a:srgbClr val="FF7A00"/>
              </a:gs>
            </a:gsLst>
            <a:lin ang="5400000" scaled="0"/>
          </a:gra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Rectangle 30"/>
          <p:cNvSpPr/>
          <p:nvPr/>
        </p:nvSpPr>
        <p:spPr>
          <a:xfrm flipV="1">
            <a:off x="6452201" y="1216850"/>
            <a:ext cx="356368" cy="597837"/>
          </a:xfrm>
          <a:custGeom>
            <a:avLst/>
            <a:gdLst>
              <a:gd name="connsiteX0" fmla="*/ 0 w 759144"/>
              <a:gd name="connsiteY0" fmla="*/ 0 h 1307028"/>
              <a:gd name="connsiteX1" fmla="*/ 759144 w 759144"/>
              <a:gd name="connsiteY1" fmla="*/ 0 h 1307028"/>
              <a:gd name="connsiteX2" fmla="*/ 753978 w 759144"/>
              <a:gd name="connsiteY2" fmla="*/ 3607 h 1307028"/>
              <a:gd name="connsiteX3" fmla="*/ 521368 w 759144"/>
              <a:gd name="connsiteY3" fmla="*/ 200122 h 1307028"/>
              <a:gd name="connsiteX4" fmla="*/ 328863 w 759144"/>
              <a:gd name="connsiteY4" fmla="*/ 400649 h 1307028"/>
              <a:gd name="connsiteX5" fmla="*/ 172452 w 759144"/>
              <a:gd name="connsiteY5" fmla="*/ 625238 h 1307028"/>
              <a:gd name="connsiteX6" fmla="*/ 68178 w 759144"/>
              <a:gd name="connsiteY6" fmla="*/ 897954 h 1307028"/>
              <a:gd name="connsiteX7" fmla="*/ 16042 w 759144"/>
              <a:gd name="connsiteY7" fmla="*/ 1206765 h 1307028"/>
              <a:gd name="connsiteX8" fmla="*/ 0 w 759144"/>
              <a:gd name="connsiteY8" fmla="*/ 1307028 h 1307028"/>
              <a:gd name="connsiteX9" fmla="*/ 0 w 759144"/>
              <a:gd name="connsiteY9" fmla="*/ 0 h 130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9144" h="1307028">
                <a:moveTo>
                  <a:pt x="0" y="0"/>
                </a:moveTo>
                <a:lnTo>
                  <a:pt x="759144" y="0"/>
                </a:lnTo>
                <a:lnTo>
                  <a:pt x="753978" y="3607"/>
                </a:lnTo>
                <a:cubicBezTo>
                  <a:pt x="687136" y="59754"/>
                  <a:pt x="592220" y="133948"/>
                  <a:pt x="521368" y="200122"/>
                </a:cubicBezTo>
                <a:cubicBezTo>
                  <a:pt x="450515" y="266296"/>
                  <a:pt x="387016" y="329796"/>
                  <a:pt x="328863" y="400649"/>
                </a:cubicBezTo>
                <a:cubicBezTo>
                  <a:pt x="270710" y="471502"/>
                  <a:pt x="215899" y="542354"/>
                  <a:pt x="172452" y="625238"/>
                </a:cubicBezTo>
                <a:cubicBezTo>
                  <a:pt x="129004" y="708122"/>
                  <a:pt x="94246" y="801033"/>
                  <a:pt x="68178" y="897954"/>
                </a:cubicBezTo>
                <a:cubicBezTo>
                  <a:pt x="42110" y="994875"/>
                  <a:pt x="27405" y="1138586"/>
                  <a:pt x="16042" y="1206765"/>
                </a:cubicBezTo>
                <a:cubicBezTo>
                  <a:pt x="4679" y="1274944"/>
                  <a:pt x="12701" y="1257565"/>
                  <a:pt x="0" y="1307028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F200"/>
              </a:gs>
              <a:gs pos="100000">
                <a:srgbClr val="FF7A00"/>
              </a:gs>
            </a:gsLst>
            <a:lin ang="5400000" scaled="0"/>
          </a:gra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6" name="Group 305"/>
          <p:cNvGrpSpPr/>
          <p:nvPr/>
        </p:nvGrpSpPr>
        <p:grpSpPr>
          <a:xfrm>
            <a:off x="6734400" y="1485217"/>
            <a:ext cx="147540" cy="614831"/>
            <a:chOff x="6324600" y="2374722"/>
            <a:chExt cx="314293" cy="1309728"/>
          </a:xfrm>
        </p:grpSpPr>
        <p:grpSp>
          <p:nvGrpSpPr>
            <p:cNvPr id="307" name="Group 306"/>
            <p:cNvGrpSpPr/>
            <p:nvPr/>
          </p:nvGrpSpPr>
          <p:grpSpPr>
            <a:xfrm>
              <a:off x="6389862" y="2374722"/>
              <a:ext cx="209528" cy="1309728"/>
              <a:chOff x="6924344" y="3272452"/>
              <a:chExt cx="152400" cy="952628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309" name="Straight Connector 308"/>
              <p:cNvCxnSpPr/>
              <p:nvPr/>
            </p:nvCxnSpPr>
            <p:spPr>
              <a:xfrm>
                <a:off x="6990558" y="3272452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/>
              <p:cNvCxnSpPr/>
              <p:nvPr/>
            </p:nvCxnSpPr>
            <p:spPr>
              <a:xfrm>
                <a:off x="6990558" y="3749316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1" name="Straight Connector 310"/>
              <p:cNvCxnSpPr/>
              <p:nvPr/>
            </p:nvCxnSpPr>
            <p:spPr>
              <a:xfrm>
                <a:off x="6924344" y="3277860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2" name="Straight Connector 311"/>
              <p:cNvCxnSpPr/>
              <p:nvPr/>
            </p:nvCxnSpPr>
            <p:spPr>
              <a:xfrm>
                <a:off x="6924344" y="4211697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8" name="5-Point Star 307"/>
            <p:cNvSpPr/>
            <p:nvPr/>
          </p:nvSpPr>
          <p:spPr>
            <a:xfrm>
              <a:off x="6324600" y="2876030"/>
              <a:ext cx="314293" cy="314293"/>
            </a:xfrm>
            <a:prstGeom prst="star5">
              <a:avLst>
                <a:gd name="adj" fmla="val 24719"/>
                <a:gd name="hf" fmla="val 105146"/>
                <a:gd name="vf" fmla="val 110557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54000">
                  <a:srgbClr val="FFC000"/>
                </a:gs>
                <a:gs pos="100000">
                  <a:srgbClr val="FFFF00"/>
                </a:gs>
              </a:gsLst>
            </a:gradFill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3" name="Rectangle 30"/>
          <p:cNvSpPr/>
          <p:nvPr/>
        </p:nvSpPr>
        <p:spPr>
          <a:xfrm>
            <a:off x="6449084" y="2384476"/>
            <a:ext cx="356368" cy="567516"/>
          </a:xfrm>
          <a:custGeom>
            <a:avLst/>
            <a:gdLst>
              <a:gd name="connsiteX0" fmla="*/ 0 w 759144"/>
              <a:gd name="connsiteY0" fmla="*/ 0 h 1307028"/>
              <a:gd name="connsiteX1" fmla="*/ 759144 w 759144"/>
              <a:gd name="connsiteY1" fmla="*/ 0 h 1307028"/>
              <a:gd name="connsiteX2" fmla="*/ 753978 w 759144"/>
              <a:gd name="connsiteY2" fmla="*/ 3607 h 1307028"/>
              <a:gd name="connsiteX3" fmla="*/ 521368 w 759144"/>
              <a:gd name="connsiteY3" fmla="*/ 200122 h 1307028"/>
              <a:gd name="connsiteX4" fmla="*/ 328863 w 759144"/>
              <a:gd name="connsiteY4" fmla="*/ 400649 h 1307028"/>
              <a:gd name="connsiteX5" fmla="*/ 172452 w 759144"/>
              <a:gd name="connsiteY5" fmla="*/ 625238 h 1307028"/>
              <a:gd name="connsiteX6" fmla="*/ 68178 w 759144"/>
              <a:gd name="connsiteY6" fmla="*/ 897954 h 1307028"/>
              <a:gd name="connsiteX7" fmla="*/ 16042 w 759144"/>
              <a:gd name="connsiteY7" fmla="*/ 1206765 h 1307028"/>
              <a:gd name="connsiteX8" fmla="*/ 0 w 759144"/>
              <a:gd name="connsiteY8" fmla="*/ 1307028 h 1307028"/>
              <a:gd name="connsiteX9" fmla="*/ 0 w 759144"/>
              <a:gd name="connsiteY9" fmla="*/ 0 h 130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9144" h="1307028">
                <a:moveTo>
                  <a:pt x="0" y="0"/>
                </a:moveTo>
                <a:lnTo>
                  <a:pt x="759144" y="0"/>
                </a:lnTo>
                <a:lnTo>
                  <a:pt x="753978" y="3607"/>
                </a:lnTo>
                <a:cubicBezTo>
                  <a:pt x="687136" y="59754"/>
                  <a:pt x="592220" y="133948"/>
                  <a:pt x="521368" y="200122"/>
                </a:cubicBezTo>
                <a:cubicBezTo>
                  <a:pt x="450515" y="266296"/>
                  <a:pt x="387016" y="329796"/>
                  <a:pt x="328863" y="400649"/>
                </a:cubicBezTo>
                <a:cubicBezTo>
                  <a:pt x="270710" y="471502"/>
                  <a:pt x="215899" y="542354"/>
                  <a:pt x="172452" y="625238"/>
                </a:cubicBezTo>
                <a:cubicBezTo>
                  <a:pt x="129004" y="708122"/>
                  <a:pt x="94246" y="801033"/>
                  <a:pt x="68178" y="897954"/>
                </a:cubicBezTo>
                <a:cubicBezTo>
                  <a:pt x="42110" y="994875"/>
                  <a:pt x="27405" y="1138586"/>
                  <a:pt x="16042" y="1206765"/>
                </a:cubicBezTo>
                <a:cubicBezTo>
                  <a:pt x="4679" y="1274944"/>
                  <a:pt x="12701" y="1257565"/>
                  <a:pt x="0" y="1307028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B0F0"/>
              </a:gs>
              <a:gs pos="100000">
                <a:srgbClr val="0070C0"/>
              </a:gs>
            </a:gsLst>
            <a:lin ang="5400000" scaled="0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4" name="Group 313"/>
          <p:cNvGrpSpPr/>
          <p:nvPr/>
        </p:nvGrpSpPr>
        <p:grpSpPr>
          <a:xfrm>
            <a:off x="6758583" y="2109046"/>
            <a:ext cx="98509" cy="555438"/>
            <a:chOff x="6376116" y="3703618"/>
            <a:chExt cx="209846" cy="1183206"/>
          </a:xfrm>
        </p:grpSpPr>
        <p:grpSp>
          <p:nvGrpSpPr>
            <p:cNvPr id="315" name="Group 314"/>
            <p:cNvGrpSpPr/>
            <p:nvPr/>
          </p:nvGrpSpPr>
          <p:grpSpPr>
            <a:xfrm>
              <a:off x="6376116" y="3703618"/>
              <a:ext cx="209528" cy="1183206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317" name="Straight Connector 316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9" name="Straight Connector 318"/>
              <p:cNvCxnSpPr/>
              <p:nvPr/>
            </p:nvCxnSpPr>
            <p:spPr>
              <a:xfrm>
                <a:off x="6662852" y="3319974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Connector 319"/>
              <p:cNvCxnSpPr/>
              <p:nvPr/>
            </p:nvCxnSpPr>
            <p:spPr>
              <a:xfrm>
                <a:off x="6662852" y="4170130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6" name="Oval 315"/>
            <p:cNvSpPr/>
            <p:nvPr/>
          </p:nvSpPr>
          <p:spPr>
            <a:xfrm>
              <a:off x="6376434" y="4184332"/>
              <a:ext cx="209528" cy="209528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1" name="Oval 320"/>
          <p:cNvSpPr/>
          <p:nvPr/>
        </p:nvSpPr>
        <p:spPr>
          <a:xfrm>
            <a:off x="5890105" y="4927540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val 321"/>
          <p:cNvSpPr/>
          <p:nvPr/>
        </p:nvSpPr>
        <p:spPr>
          <a:xfrm>
            <a:off x="6575905" y="6203794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val 322"/>
          <p:cNvSpPr/>
          <p:nvPr/>
        </p:nvSpPr>
        <p:spPr>
          <a:xfrm>
            <a:off x="6867279" y="4046605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Oval 323"/>
          <p:cNvSpPr/>
          <p:nvPr/>
        </p:nvSpPr>
        <p:spPr>
          <a:xfrm>
            <a:off x="7718905" y="5211099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Oval 324"/>
          <p:cNvSpPr/>
          <p:nvPr/>
        </p:nvSpPr>
        <p:spPr>
          <a:xfrm>
            <a:off x="5128106" y="5597425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6" name="Group 325"/>
          <p:cNvGrpSpPr/>
          <p:nvPr/>
        </p:nvGrpSpPr>
        <p:grpSpPr>
          <a:xfrm>
            <a:off x="8153400" y="4887603"/>
            <a:ext cx="129891" cy="732387"/>
            <a:chOff x="5635132" y="2567483"/>
            <a:chExt cx="156068" cy="879987"/>
          </a:xfrm>
        </p:grpSpPr>
        <p:grpSp>
          <p:nvGrpSpPr>
            <p:cNvPr id="327" name="Group 326"/>
            <p:cNvGrpSpPr/>
            <p:nvPr/>
          </p:nvGrpSpPr>
          <p:grpSpPr>
            <a:xfrm>
              <a:off x="5635132" y="2567483"/>
              <a:ext cx="155833" cy="879987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329" name="Straight Connector 328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/>
              <p:nvPr/>
            </p:nvCxnSpPr>
            <p:spPr>
              <a:xfrm>
                <a:off x="6662852" y="3334469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>
                <a:off x="6662852" y="4173358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8" name="Oval 327"/>
            <p:cNvSpPr/>
            <p:nvPr/>
          </p:nvSpPr>
          <p:spPr>
            <a:xfrm>
              <a:off x="5635367" y="2925005"/>
              <a:ext cx="155833" cy="155833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3" name="Oval 332"/>
          <p:cNvSpPr/>
          <p:nvPr/>
        </p:nvSpPr>
        <p:spPr>
          <a:xfrm>
            <a:off x="5805249" y="4927540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4" name="Oval 333"/>
          <p:cNvSpPr/>
          <p:nvPr/>
        </p:nvSpPr>
        <p:spPr>
          <a:xfrm>
            <a:off x="6491049" y="6203794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Oval 334"/>
          <p:cNvSpPr/>
          <p:nvPr/>
        </p:nvSpPr>
        <p:spPr>
          <a:xfrm>
            <a:off x="6782422" y="4046605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6" name="Oval 335"/>
          <p:cNvSpPr/>
          <p:nvPr/>
        </p:nvSpPr>
        <p:spPr>
          <a:xfrm>
            <a:off x="7634048" y="5211099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Oval 336"/>
          <p:cNvSpPr/>
          <p:nvPr/>
        </p:nvSpPr>
        <p:spPr>
          <a:xfrm>
            <a:off x="5043249" y="5597425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Oval 337"/>
          <p:cNvSpPr/>
          <p:nvPr/>
        </p:nvSpPr>
        <p:spPr>
          <a:xfrm>
            <a:off x="5709673" y="4921517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Oval 338"/>
          <p:cNvSpPr/>
          <p:nvPr/>
        </p:nvSpPr>
        <p:spPr>
          <a:xfrm>
            <a:off x="6395473" y="6197771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Oval 339"/>
          <p:cNvSpPr/>
          <p:nvPr/>
        </p:nvSpPr>
        <p:spPr>
          <a:xfrm>
            <a:off x="6686847" y="4040582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Oval 340"/>
          <p:cNvSpPr/>
          <p:nvPr/>
        </p:nvSpPr>
        <p:spPr>
          <a:xfrm>
            <a:off x="7538473" y="5205076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Oval 341"/>
          <p:cNvSpPr/>
          <p:nvPr/>
        </p:nvSpPr>
        <p:spPr>
          <a:xfrm>
            <a:off x="4947674" y="5591401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/>
          <p:cNvSpPr/>
          <p:nvPr/>
        </p:nvSpPr>
        <p:spPr>
          <a:xfrm>
            <a:off x="5625711" y="4919535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Oval 343"/>
          <p:cNvSpPr/>
          <p:nvPr/>
        </p:nvSpPr>
        <p:spPr>
          <a:xfrm>
            <a:off x="4863711" y="5589420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/>
          <p:cNvSpPr/>
          <p:nvPr/>
        </p:nvSpPr>
        <p:spPr>
          <a:xfrm>
            <a:off x="6311510" y="6195789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" name="Oval 345"/>
          <p:cNvSpPr/>
          <p:nvPr/>
        </p:nvSpPr>
        <p:spPr>
          <a:xfrm>
            <a:off x="6602884" y="4038600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/>
          <p:cNvSpPr/>
          <p:nvPr/>
        </p:nvSpPr>
        <p:spPr>
          <a:xfrm>
            <a:off x="7454510" y="5203094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8" name="Group 347"/>
          <p:cNvGrpSpPr/>
          <p:nvPr/>
        </p:nvGrpSpPr>
        <p:grpSpPr>
          <a:xfrm>
            <a:off x="8419857" y="5166296"/>
            <a:ext cx="129891" cy="146477"/>
            <a:chOff x="5787532" y="2902341"/>
            <a:chExt cx="156068" cy="175997"/>
          </a:xfrm>
        </p:grpSpPr>
        <p:grpSp>
          <p:nvGrpSpPr>
            <p:cNvPr id="349" name="Group 348"/>
            <p:cNvGrpSpPr/>
            <p:nvPr/>
          </p:nvGrpSpPr>
          <p:grpSpPr>
            <a:xfrm>
              <a:off x="5787532" y="2902341"/>
              <a:ext cx="155833" cy="175997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351" name="Straight Connector 350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3" name="Straight Connector 352"/>
              <p:cNvCxnSpPr/>
              <p:nvPr/>
            </p:nvCxnSpPr>
            <p:spPr>
              <a:xfrm>
                <a:off x="6662852" y="3334469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/>
              <p:cNvCxnSpPr/>
              <p:nvPr/>
            </p:nvCxnSpPr>
            <p:spPr>
              <a:xfrm>
                <a:off x="6662852" y="4173358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0" name="Oval 349"/>
            <p:cNvSpPr/>
            <p:nvPr/>
          </p:nvSpPr>
          <p:spPr>
            <a:xfrm>
              <a:off x="5787767" y="2919537"/>
              <a:ext cx="155833" cy="155833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5" name="TextBox 354"/>
          <p:cNvSpPr txBox="1"/>
          <p:nvPr/>
        </p:nvSpPr>
        <p:spPr>
          <a:xfrm>
            <a:off x="8418106" y="5178299"/>
            <a:ext cx="259089" cy="3073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7220892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Freeform 276"/>
          <p:cNvSpPr/>
          <p:nvPr/>
        </p:nvSpPr>
        <p:spPr>
          <a:xfrm rot="5400000">
            <a:off x="6039838" y="3228380"/>
            <a:ext cx="3709932" cy="1215572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  <a:gd name="connsiteX0" fmla="*/ 0 w 4121604"/>
              <a:gd name="connsiteY0" fmla="*/ 3690553 h 3708845"/>
              <a:gd name="connsiteX1" fmla="*/ 107333 w 4121604"/>
              <a:gd name="connsiteY1" fmla="*/ 3647223 h 3708845"/>
              <a:gd name="connsiteX2" fmla="*/ 619124 w 4121604"/>
              <a:gd name="connsiteY2" fmla="*/ 3340148 h 3708845"/>
              <a:gd name="connsiteX3" fmla="*/ 1151387 w 4121604"/>
              <a:gd name="connsiteY3" fmla="*/ 2248327 h 3708845"/>
              <a:gd name="connsiteX4" fmla="*/ 1534776 w 4121604"/>
              <a:gd name="connsiteY4" fmla="*/ 977407 h 3708845"/>
              <a:gd name="connsiteX5" fmla="*/ 1820427 w 4121604"/>
              <a:gd name="connsiteY5" fmla="*/ 243923 h 3708845"/>
              <a:gd name="connsiteX6" fmla="*/ 2072611 w 4121604"/>
              <a:gd name="connsiteY6" fmla="*/ 3271 h 3708845"/>
              <a:gd name="connsiteX7" fmla="*/ 2270503 w 4121604"/>
              <a:gd name="connsiteY7" fmla="*/ 139748 h 3708845"/>
              <a:gd name="connsiteX8" fmla="*/ 2482044 w 4121604"/>
              <a:gd name="connsiteY8" fmla="*/ 610596 h 3708845"/>
              <a:gd name="connsiteX9" fmla="*/ 2789118 w 4121604"/>
              <a:gd name="connsiteY9" fmla="*/ 1606883 h 3708845"/>
              <a:gd name="connsiteX10" fmla="*/ 3096193 w 4121604"/>
              <a:gd name="connsiteY10" fmla="*/ 2548578 h 3708845"/>
              <a:gd name="connsiteX11" fmla="*/ 3396444 w 4121604"/>
              <a:gd name="connsiteY11" fmla="*/ 3169551 h 3708845"/>
              <a:gd name="connsiteX12" fmla="*/ 3703518 w 4121604"/>
              <a:gd name="connsiteY12" fmla="*/ 3490274 h 3708845"/>
              <a:gd name="connsiteX13" fmla="*/ 4110283 w 4121604"/>
              <a:gd name="connsiteY13" fmla="*/ 3676936 h 3708845"/>
              <a:gd name="connsiteX14" fmla="*/ 4121604 w 4121604"/>
              <a:gd name="connsiteY14" fmla="*/ 3708845 h 3708845"/>
              <a:gd name="connsiteX0" fmla="*/ 0 w 4121604"/>
              <a:gd name="connsiteY0" fmla="*/ 3688534 h 3706826"/>
              <a:gd name="connsiteX1" fmla="*/ 107333 w 4121604"/>
              <a:gd name="connsiteY1" fmla="*/ 3645204 h 3706826"/>
              <a:gd name="connsiteX2" fmla="*/ 619124 w 4121604"/>
              <a:gd name="connsiteY2" fmla="*/ 3338129 h 3706826"/>
              <a:gd name="connsiteX3" fmla="*/ 1151387 w 4121604"/>
              <a:gd name="connsiteY3" fmla="*/ 2246308 h 3706826"/>
              <a:gd name="connsiteX4" fmla="*/ 1534776 w 4121604"/>
              <a:gd name="connsiteY4" fmla="*/ 975388 h 3706826"/>
              <a:gd name="connsiteX5" fmla="*/ 1820427 w 4121604"/>
              <a:gd name="connsiteY5" fmla="*/ 241904 h 3706826"/>
              <a:gd name="connsiteX6" fmla="*/ 2072611 w 4121604"/>
              <a:gd name="connsiteY6" fmla="*/ 1252 h 3706826"/>
              <a:gd name="connsiteX7" fmla="*/ 2280879 w 4121604"/>
              <a:gd name="connsiteY7" fmla="*/ 168724 h 3706826"/>
              <a:gd name="connsiteX8" fmla="*/ 2482044 w 4121604"/>
              <a:gd name="connsiteY8" fmla="*/ 608577 h 3706826"/>
              <a:gd name="connsiteX9" fmla="*/ 2789118 w 4121604"/>
              <a:gd name="connsiteY9" fmla="*/ 1604864 h 3706826"/>
              <a:gd name="connsiteX10" fmla="*/ 3096193 w 4121604"/>
              <a:gd name="connsiteY10" fmla="*/ 2546559 h 3706826"/>
              <a:gd name="connsiteX11" fmla="*/ 3396444 w 4121604"/>
              <a:gd name="connsiteY11" fmla="*/ 3167532 h 3706826"/>
              <a:gd name="connsiteX12" fmla="*/ 3703518 w 4121604"/>
              <a:gd name="connsiteY12" fmla="*/ 3488255 h 3706826"/>
              <a:gd name="connsiteX13" fmla="*/ 4110283 w 4121604"/>
              <a:gd name="connsiteY13" fmla="*/ 3674917 h 3706826"/>
              <a:gd name="connsiteX14" fmla="*/ 4121604 w 4121604"/>
              <a:gd name="connsiteY14" fmla="*/ 3706826 h 370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6826">
                <a:moveTo>
                  <a:pt x="0" y="3688534"/>
                </a:moveTo>
                <a:cubicBezTo>
                  <a:pt x="61501" y="3667997"/>
                  <a:pt x="30004" y="3680076"/>
                  <a:pt x="107333" y="3645204"/>
                </a:cubicBezTo>
                <a:cubicBezTo>
                  <a:pt x="184662" y="3610332"/>
                  <a:pt x="424644" y="3550806"/>
                  <a:pt x="619124" y="3338129"/>
                </a:cubicBezTo>
                <a:cubicBezTo>
                  <a:pt x="813604" y="3125452"/>
                  <a:pt x="998778" y="2640098"/>
                  <a:pt x="1151387" y="2246308"/>
                </a:cubicBezTo>
                <a:cubicBezTo>
                  <a:pt x="1303996" y="1852518"/>
                  <a:pt x="1423269" y="1309455"/>
                  <a:pt x="1534776" y="975388"/>
                </a:cubicBezTo>
                <a:cubicBezTo>
                  <a:pt x="1646283" y="641321"/>
                  <a:pt x="1730788" y="404260"/>
                  <a:pt x="1820427" y="241904"/>
                </a:cubicBezTo>
                <a:cubicBezTo>
                  <a:pt x="1910066" y="79548"/>
                  <a:pt x="1995869" y="13449"/>
                  <a:pt x="2072611" y="1252"/>
                </a:cubicBezTo>
                <a:cubicBezTo>
                  <a:pt x="2149353" y="-10945"/>
                  <a:pt x="2212640" y="67503"/>
                  <a:pt x="2280879" y="168724"/>
                </a:cubicBezTo>
                <a:cubicBezTo>
                  <a:pt x="2349118" y="269945"/>
                  <a:pt x="2397338" y="369220"/>
                  <a:pt x="2482044" y="608577"/>
                </a:cubicBezTo>
                <a:cubicBezTo>
                  <a:pt x="2566750" y="847934"/>
                  <a:pt x="2686760" y="1281867"/>
                  <a:pt x="2789118" y="1604864"/>
                </a:cubicBezTo>
                <a:cubicBezTo>
                  <a:pt x="2891476" y="1927861"/>
                  <a:pt x="2994972" y="2286114"/>
                  <a:pt x="3096193" y="2546559"/>
                </a:cubicBezTo>
                <a:cubicBezTo>
                  <a:pt x="3197414" y="2807004"/>
                  <a:pt x="3295223" y="3010583"/>
                  <a:pt x="3396444" y="3167532"/>
                </a:cubicBezTo>
                <a:cubicBezTo>
                  <a:pt x="3497665" y="3324481"/>
                  <a:pt x="3584545" y="3403691"/>
                  <a:pt x="3703518" y="3488255"/>
                </a:cubicBezTo>
                <a:cubicBezTo>
                  <a:pt x="3822491" y="3572819"/>
                  <a:pt x="4040602" y="3638489"/>
                  <a:pt x="4110283" y="3674917"/>
                </a:cubicBezTo>
                <a:cubicBezTo>
                  <a:pt x="4118677" y="3671662"/>
                  <a:pt x="4093716" y="3694894"/>
                  <a:pt x="4121604" y="3706826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Freeform 275"/>
          <p:cNvSpPr/>
          <p:nvPr/>
        </p:nvSpPr>
        <p:spPr>
          <a:xfrm rot="5400000">
            <a:off x="2460409" y="3228380"/>
            <a:ext cx="3709932" cy="1215572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  <a:gd name="connsiteX0" fmla="*/ 0 w 4121604"/>
              <a:gd name="connsiteY0" fmla="*/ 3690553 h 3708845"/>
              <a:gd name="connsiteX1" fmla="*/ 107333 w 4121604"/>
              <a:gd name="connsiteY1" fmla="*/ 3647223 h 3708845"/>
              <a:gd name="connsiteX2" fmla="*/ 619124 w 4121604"/>
              <a:gd name="connsiteY2" fmla="*/ 3340148 h 3708845"/>
              <a:gd name="connsiteX3" fmla="*/ 1151387 w 4121604"/>
              <a:gd name="connsiteY3" fmla="*/ 2248327 h 3708845"/>
              <a:gd name="connsiteX4" fmla="*/ 1534776 w 4121604"/>
              <a:gd name="connsiteY4" fmla="*/ 977407 h 3708845"/>
              <a:gd name="connsiteX5" fmla="*/ 1820427 w 4121604"/>
              <a:gd name="connsiteY5" fmla="*/ 243923 h 3708845"/>
              <a:gd name="connsiteX6" fmla="*/ 2072611 w 4121604"/>
              <a:gd name="connsiteY6" fmla="*/ 3271 h 3708845"/>
              <a:gd name="connsiteX7" fmla="*/ 2270503 w 4121604"/>
              <a:gd name="connsiteY7" fmla="*/ 139748 h 3708845"/>
              <a:gd name="connsiteX8" fmla="*/ 2482044 w 4121604"/>
              <a:gd name="connsiteY8" fmla="*/ 610596 h 3708845"/>
              <a:gd name="connsiteX9" fmla="*/ 2789118 w 4121604"/>
              <a:gd name="connsiteY9" fmla="*/ 1606883 h 3708845"/>
              <a:gd name="connsiteX10" fmla="*/ 3096193 w 4121604"/>
              <a:gd name="connsiteY10" fmla="*/ 2548578 h 3708845"/>
              <a:gd name="connsiteX11" fmla="*/ 3396444 w 4121604"/>
              <a:gd name="connsiteY11" fmla="*/ 3169551 h 3708845"/>
              <a:gd name="connsiteX12" fmla="*/ 3703518 w 4121604"/>
              <a:gd name="connsiteY12" fmla="*/ 3490274 h 3708845"/>
              <a:gd name="connsiteX13" fmla="*/ 4110283 w 4121604"/>
              <a:gd name="connsiteY13" fmla="*/ 3676936 h 3708845"/>
              <a:gd name="connsiteX14" fmla="*/ 4121604 w 4121604"/>
              <a:gd name="connsiteY14" fmla="*/ 3708845 h 3708845"/>
              <a:gd name="connsiteX0" fmla="*/ 0 w 4121604"/>
              <a:gd name="connsiteY0" fmla="*/ 3688534 h 3706826"/>
              <a:gd name="connsiteX1" fmla="*/ 107333 w 4121604"/>
              <a:gd name="connsiteY1" fmla="*/ 3645204 h 3706826"/>
              <a:gd name="connsiteX2" fmla="*/ 619124 w 4121604"/>
              <a:gd name="connsiteY2" fmla="*/ 3338129 h 3706826"/>
              <a:gd name="connsiteX3" fmla="*/ 1151387 w 4121604"/>
              <a:gd name="connsiteY3" fmla="*/ 2246308 h 3706826"/>
              <a:gd name="connsiteX4" fmla="*/ 1534776 w 4121604"/>
              <a:gd name="connsiteY4" fmla="*/ 975388 h 3706826"/>
              <a:gd name="connsiteX5" fmla="*/ 1820427 w 4121604"/>
              <a:gd name="connsiteY5" fmla="*/ 241904 h 3706826"/>
              <a:gd name="connsiteX6" fmla="*/ 2072611 w 4121604"/>
              <a:gd name="connsiteY6" fmla="*/ 1252 h 3706826"/>
              <a:gd name="connsiteX7" fmla="*/ 2280879 w 4121604"/>
              <a:gd name="connsiteY7" fmla="*/ 168724 h 3706826"/>
              <a:gd name="connsiteX8" fmla="*/ 2482044 w 4121604"/>
              <a:gd name="connsiteY8" fmla="*/ 608577 h 3706826"/>
              <a:gd name="connsiteX9" fmla="*/ 2789118 w 4121604"/>
              <a:gd name="connsiteY9" fmla="*/ 1604864 h 3706826"/>
              <a:gd name="connsiteX10" fmla="*/ 3096193 w 4121604"/>
              <a:gd name="connsiteY10" fmla="*/ 2546559 h 3706826"/>
              <a:gd name="connsiteX11" fmla="*/ 3396444 w 4121604"/>
              <a:gd name="connsiteY11" fmla="*/ 3167532 h 3706826"/>
              <a:gd name="connsiteX12" fmla="*/ 3703518 w 4121604"/>
              <a:gd name="connsiteY12" fmla="*/ 3488255 h 3706826"/>
              <a:gd name="connsiteX13" fmla="*/ 4110283 w 4121604"/>
              <a:gd name="connsiteY13" fmla="*/ 3674917 h 3706826"/>
              <a:gd name="connsiteX14" fmla="*/ 4121604 w 4121604"/>
              <a:gd name="connsiteY14" fmla="*/ 3706826 h 370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6826">
                <a:moveTo>
                  <a:pt x="0" y="3688534"/>
                </a:moveTo>
                <a:cubicBezTo>
                  <a:pt x="61501" y="3667997"/>
                  <a:pt x="30004" y="3680076"/>
                  <a:pt x="107333" y="3645204"/>
                </a:cubicBezTo>
                <a:cubicBezTo>
                  <a:pt x="184662" y="3610332"/>
                  <a:pt x="424644" y="3550806"/>
                  <a:pt x="619124" y="3338129"/>
                </a:cubicBezTo>
                <a:cubicBezTo>
                  <a:pt x="813604" y="3125452"/>
                  <a:pt x="998778" y="2640098"/>
                  <a:pt x="1151387" y="2246308"/>
                </a:cubicBezTo>
                <a:cubicBezTo>
                  <a:pt x="1303996" y="1852518"/>
                  <a:pt x="1423269" y="1309455"/>
                  <a:pt x="1534776" y="975388"/>
                </a:cubicBezTo>
                <a:cubicBezTo>
                  <a:pt x="1646283" y="641321"/>
                  <a:pt x="1730788" y="404260"/>
                  <a:pt x="1820427" y="241904"/>
                </a:cubicBezTo>
                <a:cubicBezTo>
                  <a:pt x="1910066" y="79548"/>
                  <a:pt x="1995869" y="13449"/>
                  <a:pt x="2072611" y="1252"/>
                </a:cubicBezTo>
                <a:cubicBezTo>
                  <a:pt x="2149353" y="-10945"/>
                  <a:pt x="2212640" y="67503"/>
                  <a:pt x="2280879" y="168724"/>
                </a:cubicBezTo>
                <a:cubicBezTo>
                  <a:pt x="2349118" y="269945"/>
                  <a:pt x="2397338" y="369220"/>
                  <a:pt x="2482044" y="608577"/>
                </a:cubicBezTo>
                <a:cubicBezTo>
                  <a:pt x="2566750" y="847934"/>
                  <a:pt x="2686760" y="1281867"/>
                  <a:pt x="2789118" y="1604864"/>
                </a:cubicBezTo>
                <a:cubicBezTo>
                  <a:pt x="2891476" y="1927861"/>
                  <a:pt x="2994972" y="2286114"/>
                  <a:pt x="3096193" y="2546559"/>
                </a:cubicBezTo>
                <a:cubicBezTo>
                  <a:pt x="3197414" y="2807004"/>
                  <a:pt x="3295223" y="3010583"/>
                  <a:pt x="3396444" y="3167532"/>
                </a:cubicBezTo>
                <a:cubicBezTo>
                  <a:pt x="3497665" y="3324481"/>
                  <a:pt x="3584545" y="3403691"/>
                  <a:pt x="3703518" y="3488255"/>
                </a:cubicBezTo>
                <a:cubicBezTo>
                  <a:pt x="3822491" y="3572819"/>
                  <a:pt x="4040602" y="3638489"/>
                  <a:pt x="4110283" y="3674917"/>
                </a:cubicBezTo>
                <a:cubicBezTo>
                  <a:pt x="4118677" y="3671662"/>
                  <a:pt x="4093716" y="3694894"/>
                  <a:pt x="4121604" y="3706826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Freeform 274"/>
          <p:cNvSpPr/>
          <p:nvPr/>
        </p:nvSpPr>
        <p:spPr>
          <a:xfrm rot="5400000">
            <a:off x="4458569" y="3048332"/>
            <a:ext cx="3709932" cy="1215572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  <a:gd name="connsiteX0" fmla="*/ 0 w 4121604"/>
              <a:gd name="connsiteY0" fmla="*/ 3690553 h 3708845"/>
              <a:gd name="connsiteX1" fmla="*/ 107333 w 4121604"/>
              <a:gd name="connsiteY1" fmla="*/ 3647223 h 3708845"/>
              <a:gd name="connsiteX2" fmla="*/ 619124 w 4121604"/>
              <a:gd name="connsiteY2" fmla="*/ 3340148 h 3708845"/>
              <a:gd name="connsiteX3" fmla="*/ 1151387 w 4121604"/>
              <a:gd name="connsiteY3" fmla="*/ 2248327 h 3708845"/>
              <a:gd name="connsiteX4" fmla="*/ 1534776 w 4121604"/>
              <a:gd name="connsiteY4" fmla="*/ 977407 h 3708845"/>
              <a:gd name="connsiteX5" fmla="*/ 1820427 w 4121604"/>
              <a:gd name="connsiteY5" fmla="*/ 243923 h 3708845"/>
              <a:gd name="connsiteX6" fmla="*/ 2072611 w 4121604"/>
              <a:gd name="connsiteY6" fmla="*/ 3271 h 3708845"/>
              <a:gd name="connsiteX7" fmla="*/ 2270503 w 4121604"/>
              <a:gd name="connsiteY7" fmla="*/ 139748 h 3708845"/>
              <a:gd name="connsiteX8" fmla="*/ 2482044 w 4121604"/>
              <a:gd name="connsiteY8" fmla="*/ 610596 h 3708845"/>
              <a:gd name="connsiteX9" fmla="*/ 2789118 w 4121604"/>
              <a:gd name="connsiteY9" fmla="*/ 1606883 h 3708845"/>
              <a:gd name="connsiteX10" fmla="*/ 3096193 w 4121604"/>
              <a:gd name="connsiteY10" fmla="*/ 2548578 h 3708845"/>
              <a:gd name="connsiteX11" fmla="*/ 3396444 w 4121604"/>
              <a:gd name="connsiteY11" fmla="*/ 3169551 h 3708845"/>
              <a:gd name="connsiteX12" fmla="*/ 3703518 w 4121604"/>
              <a:gd name="connsiteY12" fmla="*/ 3490274 h 3708845"/>
              <a:gd name="connsiteX13" fmla="*/ 4110283 w 4121604"/>
              <a:gd name="connsiteY13" fmla="*/ 3676936 h 3708845"/>
              <a:gd name="connsiteX14" fmla="*/ 4121604 w 4121604"/>
              <a:gd name="connsiteY14" fmla="*/ 3708845 h 3708845"/>
              <a:gd name="connsiteX0" fmla="*/ 0 w 4121604"/>
              <a:gd name="connsiteY0" fmla="*/ 3688534 h 3706826"/>
              <a:gd name="connsiteX1" fmla="*/ 107333 w 4121604"/>
              <a:gd name="connsiteY1" fmla="*/ 3645204 h 3706826"/>
              <a:gd name="connsiteX2" fmla="*/ 619124 w 4121604"/>
              <a:gd name="connsiteY2" fmla="*/ 3338129 h 3706826"/>
              <a:gd name="connsiteX3" fmla="*/ 1151387 w 4121604"/>
              <a:gd name="connsiteY3" fmla="*/ 2246308 h 3706826"/>
              <a:gd name="connsiteX4" fmla="*/ 1534776 w 4121604"/>
              <a:gd name="connsiteY4" fmla="*/ 975388 h 3706826"/>
              <a:gd name="connsiteX5" fmla="*/ 1820427 w 4121604"/>
              <a:gd name="connsiteY5" fmla="*/ 241904 h 3706826"/>
              <a:gd name="connsiteX6" fmla="*/ 2072611 w 4121604"/>
              <a:gd name="connsiteY6" fmla="*/ 1252 h 3706826"/>
              <a:gd name="connsiteX7" fmla="*/ 2280879 w 4121604"/>
              <a:gd name="connsiteY7" fmla="*/ 168724 h 3706826"/>
              <a:gd name="connsiteX8" fmla="*/ 2482044 w 4121604"/>
              <a:gd name="connsiteY8" fmla="*/ 608577 h 3706826"/>
              <a:gd name="connsiteX9" fmla="*/ 2789118 w 4121604"/>
              <a:gd name="connsiteY9" fmla="*/ 1604864 h 3706826"/>
              <a:gd name="connsiteX10" fmla="*/ 3096193 w 4121604"/>
              <a:gd name="connsiteY10" fmla="*/ 2546559 h 3706826"/>
              <a:gd name="connsiteX11" fmla="*/ 3396444 w 4121604"/>
              <a:gd name="connsiteY11" fmla="*/ 3167532 h 3706826"/>
              <a:gd name="connsiteX12" fmla="*/ 3703518 w 4121604"/>
              <a:gd name="connsiteY12" fmla="*/ 3488255 h 3706826"/>
              <a:gd name="connsiteX13" fmla="*/ 4110283 w 4121604"/>
              <a:gd name="connsiteY13" fmla="*/ 3674917 h 3706826"/>
              <a:gd name="connsiteX14" fmla="*/ 4121604 w 4121604"/>
              <a:gd name="connsiteY14" fmla="*/ 3706826 h 370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6826">
                <a:moveTo>
                  <a:pt x="0" y="3688534"/>
                </a:moveTo>
                <a:cubicBezTo>
                  <a:pt x="61501" y="3667997"/>
                  <a:pt x="30004" y="3680076"/>
                  <a:pt x="107333" y="3645204"/>
                </a:cubicBezTo>
                <a:cubicBezTo>
                  <a:pt x="184662" y="3610332"/>
                  <a:pt x="424644" y="3550806"/>
                  <a:pt x="619124" y="3338129"/>
                </a:cubicBezTo>
                <a:cubicBezTo>
                  <a:pt x="813604" y="3125452"/>
                  <a:pt x="998778" y="2640098"/>
                  <a:pt x="1151387" y="2246308"/>
                </a:cubicBezTo>
                <a:cubicBezTo>
                  <a:pt x="1303996" y="1852518"/>
                  <a:pt x="1423269" y="1309455"/>
                  <a:pt x="1534776" y="975388"/>
                </a:cubicBezTo>
                <a:cubicBezTo>
                  <a:pt x="1646283" y="641321"/>
                  <a:pt x="1730788" y="404260"/>
                  <a:pt x="1820427" y="241904"/>
                </a:cubicBezTo>
                <a:cubicBezTo>
                  <a:pt x="1910066" y="79548"/>
                  <a:pt x="1995869" y="13449"/>
                  <a:pt x="2072611" y="1252"/>
                </a:cubicBezTo>
                <a:cubicBezTo>
                  <a:pt x="2149353" y="-10945"/>
                  <a:pt x="2212640" y="67503"/>
                  <a:pt x="2280879" y="168724"/>
                </a:cubicBezTo>
                <a:cubicBezTo>
                  <a:pt x="2349118" y="269945"/>
                  <a:pt x="2397338" y="369220"/>
                  <a:pt x="2482044" y="608577"/>
                </a:cubicBezTo>
                <a:cubicBezTo>
                  <a:pt x="2566750" y="847934"/>
                  <a:pt x="2686760" y="1281867"/>
                  <a:pt x="2789118" y="1604864"/>
                </a:cubicBezTo>
                <a:cubicBezTo>
                  <a:pt x="2891476" y="1927861"/>
                  <a:pt x="2994972" y="2286114"/>
                  <a:pt x="3096193" y="2546559"/>
                </a:cubicBezTo>
                <a:cubicBezTo>
                  <a:pt x="3197414" y="2807004"/>
                  <a:pt x="3295223" y="3010583"/>
                  <a:pt x="3396444" y="3167532"/>
                </a:cubicBezTo>
                <a:cubicBezTo>
                  <a:pt x="3497665" y="3324481"/>
                  <a:pt x="3584545" y="3403691"/>
                  <a:pt x="3703518" y="3488255"/>
                </a:cubicBezTo>
                <a:cubicBezTo>
                  <a:pt x="3822491" y="3572819"/>
                  <a:pt x="4040602" y="3638489"/>
                  <a:pt x="4110283" y="3674917"/>
                </a:cubicBezTo>
                <a:cubicBezTo>
                  <a:pt x="4118677" y="3671662"/>
                  <a:pt x="4093716" y="3694894"/>
                  <a:pt x="4121604" y="3706826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Freeform 272"/>
          <p:cNvSpPr/>
          <p:nvPr/>
        </p:nvSpPr>
        <p:spPr>
          <a:xfrm rot="5400000">
            <a:off x="4450800" y="3683690"/>
            <a:ext cx="3709932" cy="1215572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  <a:gd name="connsiteX0" fmla="*/ 0 w 4121604"/>
              <a:gd name="connsiteY0" fmla="*/ 3690553 h 3708845"/>
              <a:gd name="connsiteX1" fmla="*/ 107333 w 4121604"/>
              <a:gd name="connsiteY1" fmla="*/ 3647223 h 3708845"/>
              <a:gd name="connsiteX2" fmla="*/ 619124 w 4121604"/>
              <a:gd name="connsiteY2" fmla="*/ 3340148 h 3708845"/>
              <a:gd name="connsiteX3" fmla="*/ 1151387 w 4121604"/>
              <a:gd name="connsiteY3" fmla="*/ 2248327 h 3708845"/>
              <a:gd name="connsiteX4" fmla="*/ 1534776 w 4121604"/>
              <a:gd name="connsiteY4" fmla="*/ 977407 h 3708845"/>
              <a:gd name="connsiteX5" fmla="*/ 1820427 w 4121604"/>
              <a:gd name="connsiteY5" fmla="*/ 243923 h 3708845"/>
              <a:gd name="connsiteX6" fmla="*/ 2072611 w 4121604"/>
              <a:gd name="connsiteY6" fmla="*/ 3271 h 3708845"/>
              <a:gd name="connsiteX7" fmla="*/ 2270503 w 4121604"/>
              <a:gd name="connsiteY7" fmla="*/ 139748 h 3708845"/>
              <a:gd name="connsiteX8" fmla="*/ 2482044 w 4121604"/>
              <a:gd name="connsiteY8" fmla="*/ 610596 h 3708845"/>
              <a:gd name="connsiteX9" fmla="*/ 2789118 w 4121604"/>
              <a:gd name="connsiteY9" fmla="*/ 1606883 h 3708845"/>
              <a:gd name="connsiteX10" fmla="*/ 3096193 w 4121604"/>
              <a:gd name="connsiteY10" fmla="*/ 2548578 h 3708845"/>
              <a:gd name="connsiteX11" fmla="*/ 3396444 w 4121604"/>
              <a:gd name="connsiteY11" fmla="*/ 3169551 h 3708845"/>
              <a:gd name="connsiteX12" fmla="*/ 3703518 w 4121604"/>
              <a:gd name="connsiteY12" fmla="*/ 3490274 h 3708845"/>
              <a:gd name="connsiteX13" fmla="*/ 4110283 w 4121604"/>
              <a:gd name="connsiteY13" fmla="*/ 3676936 h 3708845"/>
              <a:gd name="connsiteX14" fmla="*/ 4121604 w 4121604"/>
              <a:gd name="connsiteY14" fmla="*/ 3708845 h 3708845"/>
              <a:gd name="connsiteX0" fmla="*/ 0 w 4121604"/>
              <a:gd name="connsiteY0" fmla="*/ 3688534 h 3706826"/>
              <a:gd name="connsiteX1" fmla="*/ 107333 w 4121604"/>
              <a:gd name="connsiteY1" fmla="*/ 3645204 h 3706826"/>
              <a:gd name="connsiteX2" fmla="*/ 619124 w 4121604"/>
              <a:gd name="connsiteY2" fmla="*/ 3338129 h 3706826"/>
              <a:gd name="connsiteX3" fmla="*/ 1151387 w 4121604"/>
              <a:gd name="connsiteY3" fmla="*/ 2246308 h 3706826"/>
              <a:gd name="connsiteX4" fmla="*/ 1534776 w 4121604"/>
              <a:gd name="connsiteY4" fmla="*/ 975388 h 3706826"/>
              <a:gd name="connsiteX5" fmla="*/ 1820427 w 4121604"/>
              <a:gd name="connsiteY5" fmla="*/ 241904 h 3706826"/>
              <a:gd name="connsiteX6" fmla="*/ 2072611 w 4121604"/>
              <a:gd name="connsiteY6" fmla="*/ 1252 h 3706826"/>
              <a:gd name="connsiteX7" fmla="*/ 2280879 w 4121604"/>
              <a:gd name="connsiteY7" fmla="*/ 168724 h 3706826"/>
              <a:gd name="connsiteX8" fmla="*/ 2482044 w 4121604"/>
              <a:gd name="connsiteY8" fmla="*/ 608577 h 3706826"/>
              <a:gd name="connsiteX9" fmla="*/ 2789118 w 4121604"/>
              <a:gd name="connsiteY9" fmla="*/ 1604864 h 3706826"/>
              <a:gd name="connsiteX10" fmla="*/ 3096193 w 4121604"/>
              <a:gd name="connsiteY10" fmla="*/ 2546559 h 3706826"/>
              <a:gd name="connsiteX11" fmla="*/ 3396444 w 4121604"/>
              <a:gd name="connsiteY11" fmla="*/ 3167532 h 3706826"/>
              <a:gd name="connsiteX12" fmla="*/ 3703518 w 4121604"/>
              <a:gd name="connsiteY12" fmla="*/ 3488255 h 3706826"/>
              <a:gd name="connsiteX13" fmla="*/ 4110283 w 4121604"/>
              <a:gd name="connsiteY13" fmla="*/ 3674917 h 3706826"/>
              <a:gd name="connsiteX14" fmla="*/ 4121604 w 4121604"/>
              <a:gd name="connsiteY14" fmla="*/ 3706826 h 370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6826">
                <a:moveTo>
                  <a:pt x="0" y="3688534"/>
                </a:moveTo>
                <a:cubicBezTo>
                  <a:pt x="61501" y="3667997"/>
                  <a:pt x="30004" y="3680076"/>
                  <a:pt x="107333" y="3645204"/>
                </a:cubicBezTo>
                <a:cubicBezTo>
                  <a:pt x="184662" y="3610332"/>
                  <a:pt x="424644" y="3550806"/>
                  <a:pt x="619124" y="3338129"/>
                </a:cubicBezTo>
                <a:cubicBezTo>
                  <a:pt x="813604" y="3125452"/>
                  <a:pt x="998778" y="2640098"/>
                  <a:pt x="1151387" y="2246308"/>
                </a:cubicBezTo>
                <a:cubicBezTo>
                  <a:pt x="1303996" y="1852518"/>
                  <a:pt x="1423269" y="1309455"/>
                  <a:pt x="1534776" y="975388"/>
                </a:cubicBezTo>
                <a:cubicBezTo>
                  <a:pt x="1646283" y="641321"/>
                  <a:pt x="1730788" y="404260"/>
                  <a:pt x="1820427" y="241904"/>
                </a:cubicBezTo>
                <a:cubicBezTo>
                  <a:pt x="1910066" y="79548"/>
                  <a:pt x="1995869" y="13449"/>
                  <a:pt x="2072611" y="1252"/>
                </a:cubicBezTo>
                <a:cubicBezTo>
                  <a:pt x="2149353" y="-10945"/>
                  <a:pt x="2212640" y="67503"/>
                  <a:pt x="2280879" y="168724"/>
                </a:cubicBezTo>
                <a:cubicBezTo>
                  <a:pt x="2349118" y="269945"/>
                  <a:pt x="2397338" y="369220"/>
                  <a:pt x="2482044" y="608577"/>
                </a:cubicBezTo>
                <a:cubicBezTo>
                  <a:pt x="2566750" y="847934"/>
                  <a:pt x="2686760" y="1281867"/>
                  <a:pt x="2789118" y="1604864"/>
                </a:cubicBezTo>
                <a:cubicBezTo>
                  <a:pt x="2891476" y="1927861"/>
                  <a:pt x="2994972" y="2286114"/>
                  <a:pt x="3096193" y="2546559"/>
                </a:cubicBezTo>
                <a:cubicBezTo>
                  <a:pt x="3197414" y="2807004"/>
                  <a:pt x="3295223" y="3010583"/>
                  <a:pt x="3396444" y="3167532"/>
                </a:cubicBezTo>
                <a:cubicBezTo>
                  <a:pt x="3497665" y="3324481"/>
                  <a:pt x="3584545" y="3403691"/>
                  <a:pt x="3703518" y="3488255"/>
                </a:cubicBezTo>
                <a:cubicBezTo>
                  <a:pt x="3822491" y="3572819"/>
                  <a:pt x="4040602" y="3638489"/>
                  <a:pt x="4110283" y="3674917"/>
                </a:cubicBezTo>
                <a:cubicBezTo>
                  <a:pt x="4118677" y="3671662"/>
                  <a:pt x="4093716" y="3694894"/>
                  <a:pt x="4121604" y="3706826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Using error bars to compare quantities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Freeform 120"/>
          <p:cNvSpPr/>
          <p:nvPr/>
        </p:nvSpPr>
        <p:spPr>
          <a:xfrm rot="5400000">
            <a:off x="-412422" y="1820420"/>
            <a:ext cx="2662825" cy="1215572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  <a:gd name="connsiteX0" fmla="*/ 0 w 4121604"/>
              <a:gd name="connsiteY0" fmla="*/ 3690553 h 3708845"/>
              <a:gd name="connsiteX1" fmla="*/ 107333 w 4121604"/>
              <a:gd name="connsiteY1" fmla="*/ 3647223 h 3708845"/>
              <a:gd name="connsiteX2" fmla="*/ 619124 w 4121604"/>
              <a:gd name="connsiteY2" fmla="*/ 3340148 h 3708845"/>
              <a:gd name="connsiteX3" fmla="*/ 1151387 w 4121604"/>
              <a:gd name="connsiteY3" fmla="*/ 2248327 h 3708845"/>
              <a:gd name="connsiteX4" fmla="*/ 1534776 w 4121604"/>
              <a:gd name="connsiteY4" fmla="*/ 977407 h 3708845"/>
              <a:gd name="connsiteX5" fmla="*/ 1820427 w 4121604"/>
              <a:gd name="connsiteY5" fmla="*/ 243923 h 3708845"/>
              <a:gd name="connsiteX6" fmla="*/ 2072611 w 4121604"/>
              <a:gd name="connsiteY6" fmla="*/ 3271 h 3708845"/>
              <a:gd name="connsiteX7" fmla="*/ 2270503 w 4121604"/>
              <a:gd name="connsiteY7" fmla="*/ 139748 h 3708845"/>
              <a:gd name="connsiteX8" fmla="*/ 2482044 w 4121604"/>
              <a:gd name="connsiteY8" fmla="*/ 610596 h 3708845"/>
              <a:gd name="connsiteX9" fmla="*/ 2789118 w 4121604"/>
              <a:gd name="connsiteY9" fmla="*/ 1606883 h 3708845"/>
              <a:gd name="connsiteX10" fmla="*/ 3096193 w 4121604"/>
              <a:gd name="connsiteY10" fmla="*/ 2548578 h 3708845"/>
              <a:gd name="connsiteX11" fmla="*/ 3396444 w 4121604"/>
              <a:gd name="connsiteY11" fmla="*/ 3169551 h 3708845"/>
              <a:gd name="connsiteX12" fmla="*/ 3703518 w 4121604"/>
              <a:gd name="connsiteY12" fmla="*/ 3490274 h 3708845"/>
              <a:gd name="connsiteX13" fmla="*/ 4110283 w 4121604"/>
              <a:gd name="connsiteY13" fmla="*/ 3676936 h 3708845"/>
              <a:gd name="connsiteX14" fmla="*/ 4121604 w 4121604"/>
              <a:gd name="connsiteY14" fmla="*/ 3708845 h 3708845"/>
              <a:gd name="connsiteX0" fmla="*/ 0 w 4121604"/>
              <a:gd name="connsiteY0" fmla="*/ 3688534 h 3706826"/>
              <a:gd name="connsiteX1" fmla="*/ 107333 w 4121604"/>
              <a:gd name="connsiteY1" fmla="*/ 3645204 h 3706826"/>
              <a:gd name="connsiteX2" fmla="*/ 619124 w 4121604"/>
              <a:gd name="connsiteY2" fmla="*/ 3338129 h 3706826"/>
              <a:gd name="connsiteX3" fmla="*/ 1151387 w 4121604"/>
              <a:gd name="connsiteY3" fmla="*/ 2246308 h 3706826"/>
              <a:gd name="connsiteX4" fmla="*/ 1534776 w 4121604"/>
              <a:gd name="connsiteY4" fmla="*/ 975388 h 3706826"/>
              <a:gd name="connsiteX5" fmla="*/ 1820427 w 4121604"/>
              <a:gd name="connsiteY5" fmla="*/ 241904 h 3706826"/>
              <a:gd name="connsiteX6" fmla="*/ 2072611 w 4121604"/>
              <a:gd name="connsiteY6" fmla="*/ 1252 h 3706826"/>
              <a:gd name="connsiteX7" fmla="*/ 2280879 w 4121604"/>
              <a:gd name="connsiteY7" fmla="*/ 168724 h 3706826"/>
              <a:gd name="connsiteX8" fmla="*/ 2482044 w 4121604"/>
              <a:gd name="connsiteY8" fmla="*/ 608577 h 3706826"/>
              <a:gd name="connsiteX9" fmla="*/ 2789118 w 4121604"/>
              <a:gd name="connsiteY9" fmla="*/ 1604864 h 3706826"/>
              <a:gd name="connsiteX10" fmla="*/ 3096193 w 4121604"/>
              <a:gd name="connsiteY10" fmla="*/ 2546559 h 3706826"/>
              <a:gd name="connsiteX11" fmla="*/ 3396444 w 4121604"/>
              <a:gd name="connsiteY11" fmla="*/ 3167532 h 3706826"/>
              <a:gd name="connsiteX12" fmla="*/ 3703518 w 4121604"/>
              <a:gd name="connsiteY12" fmla="*/ 3488255 h 3706826"/>
              <a:gd name="connsiteX13" fmla="*/ 4110283 w 4121604"/>
              <a:gd name="connsiteY13" fmla="*/ 3674917 h 3706826"/>
              <a:gd name="connsiteX14" fmla="*/ 4121604 w 4121604"/>
              <a:gd name="connsiteY14" fmla="*/ 3706826 h 370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6826">
                <a:moveTo>
                  <a:pt x="0" y="3688534"/>
                </a:moveTo>
                <a:cubicBezTo>
                  <a:pt x="61501" y="3667997"/>
                  <a:pt x="30004" y="3680076"/>
                  <a:pt x="107333" y="3645204"/>
                </a:cubicBezTo>
                <a:cubicBezTo>
                  <a:pt x="184662" y="3610332"/>
                  <a:pt x="424644" y="3550806"/>
                  <a:pt x="619124" y="3338129"/>
                </a:cubicBezTo>
                <a:cubicBezTo>
                  <a:pt x="813604" y="3125452"/>
                  <a:pt x="998778" y="2640098"/>
                  <a:pt x="1151387" y="2246308"/>
                </a:cubicBezTo>
                <a:cubicBezTo>
                  <a:pt x="1303996" y="1852518"/>
                  <a:pt x="1423269" y="1309455"/>
                  <a:pt x="1534776" y="975388"/>
                </a:cubicBezTo>
                <a:cubicBezTo>
                  <a:pt x="1646283" y="641321"/>
                  <a:pt x="1730788" y="404260"/>
                  <a:pt x="1820427" y="241904"/>
                </a:cubicBezTo>
                <a:cubicBezTo>
                  <a:pt x="1910066" y="79548"/>
                  <a:pt x="1995869" y="13449"/>
                  <a:pt x="2072611" y="1252"/>
                </a:cubicBezTo>
                <a:cubicBezTo>
                  <a:pt x="2149353" y="-10945"/>
                  <a:pt x="2212640" y="67503"/>
                  <a:pt x="2280879" y="168724"/>
                </a:cubicBezTo>
                <a:cubicBezTo>
                  <a:pt x="2349118" y="269945"/>
                  <a:pt x="2397338" y="369220"/>
                  <a:pt x="2482044" y="608577"/>
                </a:cubicBezTo>
                <a:cubicBezTo>
                  <a:pt x="2566750" y="847934"/>
                  <a:pt x="2686760" y="1281867"/>
                  <a:pt x="2789118" y="1604864"/>
                </a:cubicBezTo>
                <a:cubicBezTo>
                  <a:pt x="2891476" y="1927861"/>
                  <a:pt x="2994972" y="2286114"/>
                  <a:pt x="3096193" y="2546559"/>
                </a:cubicBezTo>
                <a:cubicBezTo>
                  <a:pt x="3197414" y="2807004"/>
                  <a:pt x="3295223" y="3010583"/>
                  <a:pt x="3396444" y="3167532"/>
                </a:cubicBezTo>
                <a:cubicBezTo>
                  <a:pt x="3497665" y="3324481"/>
                  <a:pt x="3584545" y="3403691"/>
                  <a:pt x="3703518" y="3488255"/>
                </a:cubicBezTo>
                <a:cubicBezTo>
                  <a:pt x="3822491" y="3572819"/>
                  <a:pt x="4040602" y="3638489"/>
                  <a:pt x="4110283" y="3674917"/>
                </a:cubicBezTo>
                <a:cubicBezTo>
                  <a:pt x="4118677" y="3671662"/>
                  <a:pt x="4093716" y="3694894"/>
                  <a:pt x="4121604" y="3706826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0" name="Group 129"/>
          <p:cNvGrpSpPr/>
          <p:nvPr/>
        </p:nvGrpSpPr>
        <p:grpSpPr>
          <a:xfrm>
            <a:off x="387966" y="1901712"/>
            <a:ext cx="84889" cy="1496825"/>
            <a:chOff x="387966" y="1901712"/>
            <a:chExt cx="84889" cy="1496825"/>
          </a:xfrm>
        </p:grpSpPr>
        <p:sp>
          <p:nvSpPr>
            <p:cNvPr id="131" name="Oval 130"/>
            <p:cNvSpPr/>
            <p:nvPr/>
          </p:nvSpPr>
          <p:spPr>
            <a:xfrm>
              <a:off x="387966" y="2478307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387966" y="3313648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>
            <a:xfrm>
              <a:off x="387966" y="1901712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/>
            <p:nvPr/>
          </p:nvSpPr>
          <p:spPr>
            <a:xfrm>
              <a:off x="387966" y="2663904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/>
            <p:nvPr/>
          </p:nvSpPr>
          <p:spPr>
            <a:xfrm>
              <a:off x="387966" y="2916764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373618" y="1893585"/>
            <a:ext cx="636665" cy="1654636"/>
            <a:chOff x="373618" y="1893585"/>
            <a:chExt cx="636665" cy="1654636"/>
          </a:xfrm>
        </p:grpSpPr>
        <p:sp>
          <p:nvSpPr>
            <p:cNvPr id="137" name="Isosceles Triangle 136"/>
            <p:cNvSpPr/>
            <p:nvPr/>
          </p:nvSpPr>
          <p:spPr>
            <a:xfrm>
              <a:off x="628284" y="1893585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Isosceles Triangle 137"/>
            <p:cNvSpPr/>
            <p:nvPr/>
          </p:nvSpPr>
          <p:spPr>
            <a:xfrm>
              <a:off x="373618" y="3449161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Isosceles Triangle 144"/>
            <p:cNvSpPr/>
            <p:nvPr/>
          </p:nvSpPr>
          <p:spPr>
            <a:xfrm>
              <a:off x="373618" y="2201117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Isosceles Triangle 145"/>
            <p:cNvSpPr/>
            <p:nvPr/>
          </p:nvSpPr>
          <p:spPr>
            <a:xfrm>
              <a:off x="683152" y="2976855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Isosceles Triangle 146"/>
            <p:cNvSpPr/>
            <p:nvPr/>
          </p:nvSpPr>
          <p:spPr>
            <a:xfrm>
              <a:off x="895374" y="2492809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455346" y="1722941"/>
            <a:ext cx="936936" cy="964029"/>
            <a:chOff x="455346" y="1722941"/>
            <a:chExt cx="936936" cy="964029"/>
          </a:xfrm>
        </p:grpSpPr>
        <p:sp>
          <p:nvSpPr>
            <p:cNvPr id="151" name="Rectangle 150"/>
            <p:cNvSpPr/>
            <p:nvPr/>
          </p:nvSpPr>
          <p:spPr>
            <a:xfrm>
              <a:off x="1007122" y="2313549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667568" y="2067914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1304232" y="2505000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455346" y="1722941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755617" y="2598920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6" name="Freeform 155"/>
          <p:cNvSpPr/>
          <p:nvPr/>
        </p:nvSpPr>
        <p:spPr>
          <a:xfrm rot="5400000">
            <a:off x="1931305" y="1888386"/>
            <a:ext cx="1191857" cy="1083049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7199">
                <a:moveTo>
                  <a:pt x="0" y="3688907"/>
                </a:moveTo>
                <a:cubicBezTo>
                  <a:pt x="61501" y="3668370"/>
                  <a:pt x="30004" y="3680449"/>
                  <a:pt x="107333" y="3645577"/>
                </a:cubicBezTo>
                <a:cubicBezTo>
                  <a:pt x="184662" y="3610705"/>
                  <a:pt x="424644" y="3551179"/>
                  <a:pt x="619124" y="3338502"/>
                </a:cubicBezTo>
                <a:cubicBezTo>
                  <a:pt x="813604" y="3125825"/>
                  <a:pt x="998778" y="2640471"/>
                  <a:pt x="1151387" y="2246681"/>
                </a:cubicBezTo>
                <a:cubicBezTo>
                  <a:pt x="1303996" y="1852891"/>
                  <a:pt x="1422693" y="1316027"/>
                  <a:pt x="1534776" y="975761"/>
                </a:cubicBezTo>
                <a:cubicBezTo>
                  <a:pt x="1646859" y="635495"/>
                  <a:pt x="1734246" y="367438"/>
                  <a:pt x="1823885" y="205082"/>
                </a:cubicBezTo>
                <a:cubicBezTo>
                  <a:pt x="1913524" y="42726"/>
                  <a:pt x="1998175" y="12788"/>
                  <a:pt x="2072611" y="1625"/>
                </a:cubicBezTo>
                <a:cubicBezTo>
                  <a:pt x="2147047" y="-9538"/>
                  <a:pt x="2202264" y="36881"/>
                  <a:pt x="2270503" y="138102"/>
                </a:cubicBezTo>
                <a:cubicBezTo>
                  <a:pt x="2338742" y="239323"/>
                  <a:pt x="2395608" y="364427"/>
                  <a:pt x="2482044" y="608950"/>
                </a:cubicBezTo>
                <a:cubicBezTo>
                  <a:pt x="2568480" y="853472"/>
                  <a:pt x="2686760" y="1282240"/>
                  <a:pt x="2789118" y="1605237"/>
                </a:cubicBezTo>
                <a:cubicBezTo>
                  <a:pt x="2891476" y="1928234"/>
                  <a:pt x="2994972" y="2286487"/>
                  <a:pt x="3096193" y="2546932"/>
                </a:cubicBezTo>
                <a:cubicBezTo>
                  <a:pt x="3197414" y="2807377"/>
                  <a:pt x="3295223" y="3010956"/>
                  <a:pt x="3396444" y="3167905"/>
                </a:cubicBezTo>
                <a:cubicBezTo>
                  <a:pt x="3497665" y="3324854"/>
                  <a:pt x="3584545" y="3404064"/>
                  <a:pt x="3703518" y="3488628"/>
                </a:cubicBezTo>
                <a:cubicBezTo>
                  <a:pt x="3822491" y="3573192"/>
                  <a:pt x="4040602" y="3638862"/>
                  <a:pt x="4110283" y="3675290"/>
                </a:cubicBezTo>
                <a:cubicBezTo>
                  <a:pt x="4118677" y="3672035"/>
                  <a:pt x="4093716" y="3695267"/>
                  <a:pt x="4121604" y="3707199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7" name="Group 156"/>
          <p:cNvGrpSpPr/>
          <p:nvPr/>
        </p:nvGrpSpPr>
        <p:grpSpPr>
          <a:xfrm>
            <a:off x="152400" y="630761"/>
            <a:ext cx="247416" cy="3108969"/>
            <a:chOff x="5089248" y="506865"/>
            <a:chExt cx="444185" cy="5581511"/>
          </a:xfrm>
        </p:grpSpPr>
        <p:grpSp>
          <p:nvGrpSpPr>
            <p:cNvPr id="159" name="Group 158"/>
            <p:cNvGrpSpPr/>
            <p:nvPr/>
          </p:nvGrpSpPr>
          <p:grpSpPr>
            <a:xfrm>
              <a:off x="5089248" y="506865"/>
              <a:ext cx="444185" cy="5581511"/>
              <a:chOff x="288648" y="2070404"/>
              <a:chExt cx="444185" cy="2813580"/>
            </a:xfrm>
          </p:grpSpPr>
          <p:cxnSp>
            <p:nvCxnSpPr>
              <p:cNvPr id="167" name="Straight Arrow Connector 166"/>
              <p:cNvCxnSpPr/>
              <p:nvPr/>
            </p:nvCxnSpPr>
            <p:spPr>
              <a:xfrm flipV="1">
                <a:off x="587300" y="2382468"/>
                <a:ext cx="0" cy="2501516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9" name="TextBox 168"/>
                  <p:cNvSpPr txBox="1"/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69" name="TextBox 16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r="-9756" b="-52941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61" name="Straight Connector 160"/>
            <p:cNvCxnSpPr/>
            <p:nvPr/>
          </p:nvCxnSpPr>
          <p:spPr>
            <a:xfrm>
              <a:off x="5307496" y="2969542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>
              <a:off x="5307496" y="3748714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>
              <a:off x="5307496" y="4525739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5" name="Group 174"/>
          <p:cNvGrpSpPr/>
          <p:nvPr/>
        </p:nvGrpSpPr>
        <p:grpSpPr>
          <a:xfrm>
            <a:off x="311678" y="3581400"/>
            <a:ext cx="1136122" cy="205722"/>
            <a:chOff x="471375" y="4641011"/>
            <a:chExt cx="3967439" cy="369332"/>
          </a:xfrm>
        </p:grpSpPr>
        <p:cxnSp>
          <p:nvCxnSpPr>
            <p:cNvPr id="177" name="Straight Arrow Connector 176"/>
            <p:cNvCxnSpPr/>
            <p:nvPr/>
          </p:nvCxnSpPr>
          <p:spPr>
            <a:xfrm>
              <a:off x="471375" y="4925122"/>
              <a:ext cx="3301133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8" name="Rectangle 177"/>
                <p:cNvSpPr/>
                <p:nvPr/>
              </p:nvSpPr>
              <p:spPr>
                <a:xfrm>
                  <a:off x="3730929" y="4641011"/>
                  <a:ext cx="7078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8" name="Rectangle 17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30929" y="4641011"/>
                  <a:ext cx="707885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r="-161765" b="-6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81" name="5-Point Star 180"/>
          <p:cNvSpPr/>
          <p:nvPr/>
        </p:nvSpPr>
        <p:spPr>
          <a:xfrm>
            <a:off x="543396" y="2477457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5-Point Star 181"/>
          <p:cNvSpPr/>
          <p:nvPr/>
        </p:nvSpPr>
        <p:spPr>
          <a:xfrm>
            <a:off x="543396" y="2976855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5-Point Star 182"/>
          <p:cNvSpPr/>
          <p:nvPr/>
        </p:nvSpPr>
        <p:spPr>
          <a:xfrm>
            <a:off x="755617" y="2379022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5-Point Star 185"/>
          <p:cNvSpPr/>
          <p:nvPr/>
        </p:nvSpPr>
        <p:spPr>
          <a:xfrm>
            <a:off x="1052727" y="2604790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5-Point Star 187"/>
          <p:cNvSpPr/>
          <p:nvPr/>
        </p:nvSpPr>
        <p:spPr>
          <a:xfrm>
            <a:off x="373618" y="1429895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9" name="Group 188"/>
          <p:cNvGrpSpPr/>
          <p:nvPr/>
        </p:nvGrpSpPr>
        <p:grpSpPr>
          <a:xfrm>
            <a:off x="1828800" y="632478"/>
            <a:ext cx="247416" cy="3108969"/>
            <a:chOff x="5089248" y="506865"/>
            <a:chExt cx="444185" cy="5581511"/>
          </a:xfrm>
        </p:grpSpPr>
        <p:grpSp>
          <p:nvGrpSpPr>
            <p:cNvPr id="190" name="Group 189"/>
            <p:cNvGrpSpPr/>
            <p:nvPr/>
          </p:nvGrpSpPr>
          <p:grpSpPr>
            <a:xfrm>
              <a:off x="5089248" y="506865"/>
              <a:ext cx="444185" cy="5581511"/>
              <a:chOff x="288648" y="2070404"/>
              <a:chExt cx="444185" cy="2813580"/>
            </a:xfrm>
          </p:grpSpPr>
          <p:cxnSp>
            <p:nvCxnSpPr>
              <p:cNvPr id="194" name="Straight Arrow Connector 193"/>
              <p:cNvCxnSpPr/>
              <p:nvPr/>
            </p:nvCxnSpPr>
            <p:spPr>
              <a:xfrm flipV="1">
                <a:off x="587300" y="2382468"/>
                <a:ext cx="0" cy="2501516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5" name="TextBox 194"/>
                  <p:cNvSpPr txBox="1"/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5" name="TextBox 19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r="-73171" b="-7058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91" name="Straight Connector 190"/>
            <p:cNvCxnSpPr/>
            <p:nvPr/>
          </p:nvCxnSpPr>
          <p:spPr>
            <a:xfrm>
              <a:off x="5307496" y="3397428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>
              <a:off x="5307496" y="3748714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/>
            <p:nvPr/>
          </p:nvCxnSpPr>
          <p:spPr>
            <a:xfrm>
              <a:off x="5307496" y="4083228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6" name="Group 195"/>
          <p:cNvGrpSpPr/>
          <p:nvPr/>
        </p:nvGrpSpPr>
        <p:grpSpPr>
          <a:xfrm>
            <a:off x="1988078" y="3583117"/>
            <a:ext cx="831322" cy="205722"/>
            <a:chOff x="471375" y="4641011"/>
            <a:chExt cx="4120885" cy="369332"/>
          </a:xfrm>
        </p:grpSpPr>
        <p:cxnSp>
          <p:nvCxnSpPr>
            <p:cNvPr id="197" name="Straight Arrow Connector 196"/>
            <p:cNvCxnSpPr/>
            <p:nvPr/>
          </p:nvCxnSpPr>
          <p:spPr>
            <a:xfrm>
              <a:off x="471375" y="4925122"/>
              <a:ext cx="3022122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8" name="Rectangle 197"/>
                <p:cNvSpPr/>
                <p:nvPr/>
              </p:nvSpPr>
              <p:spPr>
                <a:xfrm>
                  <a:off x="3140575" y="4641011"/>
                  <a:ext cx="14516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8" name="Rectangle 19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0575" y="4641011"/>
                  <a:ext cx="1451685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r="-142857" b="-7058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9" name="Group 198"/>
          <p:cNvGrpSpPr/>
          <p:nvPr/>
        </p:nvGrpSpPr>
        <p:grpSpPr>
          <a:xfrm>
            <a:off x="2092410" y="2457407"/>
            <a:ext cx="84889" cy="479366"/>
            <a:chOff x="6662852" y="3317132"/>
            <a:chExt cx="152400" cy="860602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00" name="Straight Connector 199"/>
            <p:cNvCxnSpPr/>
            <p:nvPr/>
          </p:nvCxnSpPr>
          <p:spPr>
            <a:xfrm>
              <a:off x="6738242" y="3317132"/>
              <a:ext cx="1620" cy="429463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/>
            <p:cNvCxnSpPr/>
            <p:nvPr/>
          </p:nvCxnSpPr>
          <p:spPr>
            <a:xfrm>
              <a:off x="6738242" y="3748271"/>
              <a:ext cx="1620" cy="429463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>
              <a:off x="6662852" y="3338708"/>
              <a:ext cx="152400" cy="0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/>
            <p:nvPr/>
          </p:nvCxnSpPr>
          <p:spPr>
            <a:xfrm>
              <a:off x="6662852" y="4160762"/>
              <a:ext cx="152400" cy="0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4" name="Oval 203"/>
          <p:cNvSpPr/>
          <p:nvPr/>
        </p:nvSpPr>
        <p:spPr>
          <a:xfrm>
            <a:off x="2092538" y="2652164"/>
            <a:ext cx="84889" cy="84889"/>
          </a:xfrm>
          <a:prstGeom prst="ellipse">
            <a:avLst/>
          </a:prstGeom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5" name="Group 204"/>
          <p:cNvGrpSpPr/>
          <p:nvPr/>
        </p:nvGrpSpPr>
        <p:grpSpPr>
          <a:xfrm>
            <a:off x="2325982" y="2175921"/>
            <a:ext cx="84889" cy="530625"/>
            <a:chOff x="6914976" y="3272452"/>
            <a:chExt cx="152400" cy="952628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06" name="Straight Connector 205"/>
            <p:cNvCxnSpPr/>
            <p:nvPr/>
          </p:nvCxnSpPr>
          <p:spPr>
            <a:xfrm>
              <a:off x="6990558" y="3272452"/>
              <a:ext cx="1237" cy="47576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/>
            <p:cNvCxnSpPr/>
            <p:nvPr/>
          </p:nvCxnSpPr>
          <p:spPr>
            <a:xfrm>
              <a:off x="6990558" y="3749316"/>
              <a:ext cx="1237" cy="47576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>
            <a:xfrm>
              <a:off x="6914976" y="3296595"/>
              <a:ext cx="15240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>
              <a:off x="6914976" y="4211697"/>
              <a:ext cx="15240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0" name="5-Point Star 209"/>
          <p:cNvSpPr/>
          <p:nvPr/>
        </p:nvSpPr>
        <p:spPr>
          <a:xfrm>
            <a:off x="2304760" y="2379021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1" name="Group 210"/>
          <p:cNvGrpSpPr/>
          <p:nvPr/>
        </p:nvGrpSpPr>
        <p:grpSpPr>
          <a:xfrm>
            <a:off x="2586860" y="2366191"/>
            <a:ext cx="84889" cy="565420"/>
            <a:chOff x="7056882" y="3238391"/>
            <a:chExt cx="152400" cy="1015095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12" name="Straight Connector 211"/>
            <p:cNvCxnSpPr/>
            <p:nvPr/>
          </p:nvCxnSpPr>
          <p:spPr>
            <a:xfrm>
              <a:off x="7131881" y="3238391"/>
              <a:ext cx="2402" cy="508733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>
              <a:off x="7131881" y="3744753"/>
              <a:ext cx="2402" cy="508733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>
              <a:off x="7056882" y="3259373"/>
              <a:ext cx="152400" cy="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>
              <a:off x="7056882" y="4233469"/>
              <a:ext cx="152400" cy="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6" name="Isosceles Triangle 215"/>
          <p:cNvSpPr/>
          <p:nvPr/>
        </p:nvSpPr>
        <p:spPr>
          <a:xfrm>
            <a:off x="2571849" y="2599372"/>
            <a:ext cx="114909" cy="99060"/>
          </a:xfrm>
          <a:prstGeom prst="triangle">
            <a:avLst/>
          </a:prstGeom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7" name="Group 216"/>
          <p:cNvGrpSpPr/>
          <p:nvPr/>
        </p:nvGrpSpPr>
        <p:grpSpPr>
          <a:xfrm>
            <a:off x="2854955" y="2128745"/>
            <a:ext cx="84889" cy="323000"/>
            <a:chOff x="7418835" y="3458476"/>
            <a:chExt cx="152400" cy="579880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18" name="Straight Connector 217"/>
            <p:cNvCxnSpPr/>
            <p:nvPr/>
          </p:nvCxnSpPr>
          <p:spPr>
            <a:xfrm flipH="1">
              <a:off x="7494271" y="3458476"/>
              <a:ext cx="1528" cy="288424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flipH="1">
              <a:off x="7494271" y="3749932"/>
              <a:ext cx="1528" cy="288424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>
              <a:off x="7418835" y="3475602"/>
              <a:ext cx="152400" cy="0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>
              <a:off x="7418835" y="4024102"/>
              <a:ext cx="152400" cy="0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2" name="Rectangle 221"/>
          <p:cNvSpPr/>
          <p:nvPr/>
        </p:nvSpPr>
        <p:spPr>
          <a:xfrm>
            <a:off x="2853375" y="2247137"/>
            <a:ext cx="88050" cy="88050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3" name="Rectangle 222"/>
              <p:cNvSpPr/>
              <p:nvPr/>
            </p:nvSpPr>
            <p:spPr>
              <a:xfrm>
                <a:off x="1037974" y="1079297"/>
                <a:ext cx="4776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3" name="Rectangle 2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974" y="1079297"/>
                <a:ext cx="477630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4" name="Rectangle 223"/>
              <p:cNvSpPr/>
              <p:nvPr/>
            </p:nvSpPr>
            <p:spPr>
              <a:xfrm>
                <a:off x="2375287" y="1079297"/>
                <a:ext cx="626005" cy="3945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sSub>
                            <m:sSub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4" name="Rectangle 2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5287" y="1079297"/>
                <a:ext cx="626005" cy="3945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5" name="Rectangle 224"/>
              <p:cNvSpPr/>
              <p:nvPr/>
            </p:nvSpPr>
            <p:spPr>
              <a:xfrm>
                <a:off x="2379166" y="1415784"/>
                <a:ext cx="618246" cy="3945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5" name="Rectangle 2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9166" y="1415784"/>
                <a:ext cx="618246" cy="3945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6" name="Rectangle 225"/>
              <p:cNvSpPr/>
              <p:nvPr/>
            </p:nvSpPr>
            <p:spPr>
              <a:xfrm>
                <a:off x="1037974" y="1440984"/>
                <a:ext cx="4698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6" name="Rectangle 2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974" y="1440984"/>
                <a:ext cx="469872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oup 37"/>
          <p:cNvGrpSpPr/>
          <p:nvPr/>
        </p:nvGrpSpPr>
        <p:grpSpPr>
          <a:xfrm>
            <a:off x="4362154" y="4912794"/>
            <a:ext cx="209846" cy="1183206"/>
            <a:chOff x="4362154" y="4912794"/>
            <a:chExt cx="209846" cy="1183206"/>
          </a:xfrm>
        </p:grpSpPr>
        <p:grpSp>
          <p:nvGrpSpPr>
            <p:cNvPr id="227" name="Group 226"/>
            <p:cNvGrpSpPr/>
            <p:nvPr/>
          </p:nvGrpSpPr>
          <p:grpSpPr>
            <a:xfrm>
              <a:off x="4362154" y="4912794"/>
              <a:ext cx="209528" cy="1183206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228" name="Straight Connector 227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>
                <a:off x="6662852" y="3319974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>
                <a:off x="6662852" y="4170130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2" name="Oval 231"/>
            <p:cNvSpPr/>
            <p:nvPr/>
          </p:nvSpPr>
          <p:spPr>
            <a:xfrm>
              <a:off x="4362472" y="5393508"/>
              <a:ext cx="209528" cy="209528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315375" y="1645724"/>
            <a:ext cx="314293" cy="1309728"/>
            <a:chOff x="4315375" y="1645724"/>
            <a:chExt cx="314293" cy="1309728"/>
          </a:xfrm>
        </p:grpSpPr>
        <p:grpSp>
          <p:nvGrpSpPr>
            <p:cNvPr id="233" name="Group 232"/>
            <p:cNvGrpSpPr/>
            <p:nvPr/>
          </p:nvGrpSpPr>
          <p:grpSpPr>
            <a:xfrm>
              <a:off x="4367772" y="1645724"/>
              <a:ext cx="222408" cy="1309728"/>
              <a:chOff x="6914976" y="3272452"/>
              <a:chExt cx="161768" cy="952628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234" name="Straight Connector 233"/>
              <p:cNvCxnSpPr/>
              <p:nvPr/>
            </p:nvCxnSpPr>
            <p:spPr>
              <a:xfrm>
                <a:off x="6990558" y="3272452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Straight Connector 234"/>
              <p:cNvCxnSpPr/>
              <p:nvPr/>
            </p:nvCxnSpPr>
            <p:spPr>
              <a:xfrm>
                <a:off x="6990558" y="3749316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/>
              <p:cNvCxnSpPr/>
              <p:nvPr/>
            </p:nvCxnSpPr>
            <p:spPr>
              <a:xfrm>
                <a:off x="6914976" y="3277860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/>
              <p:cNvCxnSpPr/>
              <p:nvPr/>
            </p:nvCxnSpPr>
            <p:spPr>
              <a:xfrm>
                <a:off x="6924344" y="4221064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8" name="5-Point Star 237"/>
            <p:cNvSpPr/>
            <p:nvPr/>
          </p:nvSpPr>
          <p:spPr>
            <a:xfrm>
              <a:off x="4315375" y="2147032"/>
              <a:ext cx="314293" cy="314293"/>
            </a:xfrm>
            <a:prstGeom prst="star5">
              <a:avLst>
                <a:gd name="adj" fmla="val 24719"/>
                <a:gd name="hf" fmla="val 105146"/>
                <a:gd name="vf" fmla="val 110557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54000">
                  <a:srgbClr val="FFC000"/>
                </a:gs>
                <a:gs pos="100000">
                  <a:srgbClr val="FFFF00"/>
                </a:gs>
              </a:gsLst>
            </a:gradFill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7924800" y="2820915"/>
            <a:ext cx="314293" cy="1309728"/>
            <a:chOff x="7924800" y="2820915"/>
            <a:chExt cx="314293" cy="1309728"/>
          </a:xfrm>
        </p:grpSpPr>
        <p:grpSp>
          <p:nvGrpSpPr>
            <p:cNvPr id="251" name="Group 250"/>
            <p:cNvGrpSpPr/>
            <p:nvPr/>
          </p:nvGrpSpPr>
          <p:grpSpPr>
            <a:xfrm>
              <a:off x="7990062" y="2820915"/>
              <a:ext cx="209528" cy="1309728"/>
              <a:chOff x="6924344" y="3272452"/>
              <a:chExt cx="152400" cy="952628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252" name="Straight Connector 251"/>
              <p:cNvCxnSpPr/>
              <p:nvPr/>
            </p:nvCxnSpPr>
            <p:spPr>
              <a:xfrm>
                <a:off x="6990558" y="3272452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Straight Connector 252"/>
              <p:cNvCxnSpPr/>
              <p:nvPr/>
            </p:nvCxnSpPr>
            <p:spPr>
              <a:xfrm>
                <a:off x="6990558" y="3749316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/>
              <p:cNvCxnSpPr/>
              <p:nvPr/>
            </p:nvCxnSpPr>
            <p:spPr>
              <a:xfrm>
                <a:off x="6924344" y="3277860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/>
              <p:cNvCxnSpPr/>
              <p:nvPr/>
            </p:nvCxnSpPr>
            <p:spPr>
              <a:xfrm>
                <a:off x="6924344" y="4221064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6" name="5-Point Star 255"/>
            <p:cNvSpPr/>
            <p:nvPr/>
          </p:nvSpPr>
          <p:spPr>
            <a:xfrm>
              <a:off x="7924800" y="3322223"/>
              <a:ext cx="314293" cy="314293"/>
            </a:xfrm>
            <a:prstGeom prst="star5">
              <a:avLst>
                <a:gd name="adj" fmla="val 24719"/>
                <a:gd name="hf" fmla="val 105146"/>
                <a:gd name="vf" fmla="val 110557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54000">
                  <a:srgbClr val="FFC000"/>
                </a:gs>
                <a:gs pos="100000">
                  <a:srgbClr val="FFFF00"/>
                </a:gs>
              </a:gsLst>
            </a:gradFill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791154" y="3698168"/>
            <a:ext cx="209846" cy="1183206"/>
            <a:chOff x="7791154" y="3698168"/>
            <a:chExt cx="209846" cy="1183206"/>
          </a:xfrm>
        </p:grpSpPr>
        <p:grpSp>
          <p:nvGrpSpPr>
            <p:cNvPr id="257" name="Group 256"/>
            <p:cNvGrpSpPr/>
            <p:nvPr/>
          </p:nvGrpSpPr>
          <p:grpSpPr>
            <a:xfrm>
              <a:off x="7791154" y="3698168"/>
              <a:ext cx="209528" cy="1183206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258" name="Straight Connector 257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/>
              <p:cNvCxnSpPr/>
              <p:nvPr/>
            </p:nvCxnSpPr>
            <p:spPr>
              <a:xfrm>
                <a:off x="6662852" y="3319974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>
                <a:off x="6662852" y="4170130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2" name="Oval 261"/>
            <p:cNvSpPr/>
            <p:nvPr/>
          </p:nvSpPr>
          <p:spPr>
            <a:xfrm>
              <a:off x="7791472" y="4178882"/>
              <a:ext cx="209528" cy="209528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6057883" y="1069681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“5%”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5719011" y="4292959"/>
            <a:ext cx="759144" cy="1206320"/>
          </a:xfrm>
          <a:custGeom>
            <a:avLst/>
            <a:gdLst>
              <a:gd name="connsiteX0" fmla="*/ 0 w 759144"/>
              <a:gd name="connsiteY0" fmla="*/ 0 h 1307028"/>
              <a:gd name="connsiteX1" fmla="*/ 759144 w 759144"/>
              <a:gd name="connsiteY1" fmla="*/ 0 h 1307028"/>
              <a:gd name="connsiteX2" fmla="*/ 753978 w 759144"/>
              <a:gd name="connsiteY2" fmla="*/ 3607 h 1307028"/>
              <a:gd name="connsiteX3" fmla="*/ 521368 w 759144"/>
              <a:gd name="connsiteY3" fmla="*/ 200122 h 1307028"/>
              <a:gd name="connsiteX4" fmla="*/ 328863 w 759144"/>
              <a:gd name="connsiteY4" fmla="*/ 400649 h 1307028"/>
              <a:gd name="connsiteX5" fmla="*/ 172452 w 759144"/>
              <a:gd name="connsiteY5" fmla="*/ 625238 h 1307028"/>
              <a:gd name="connsiteX6" fmla="*/ 68178 w 759144"/>
              <a:gd name="connsiteY6" fmla="*/ 897954 h 1307028"/>
              <a:gd name="connsiteX7" fmla="*/ 16042 w 759144"/>
              <a:gd name="connsiteY7" fmla="*/ 1206765 h 1307028"/>
              <a:gd name="connsiteX8" fmla="*/ 0 w 759144"/>
              <a:gd name="connsiteY8" fmla="*/ 1307028 h 1307028"/>
              <a:gd name="connsiteX9" fmla="*/ 0 w 759144"/>
              <a:gd name="connsiteY9" fmla="*/ 0 h 130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9144" h="1307028">
                <a:moveTo>
                  <a:pt x="0" y="0"/>
                </a:moveTo>
                <a:lnTo>
                  <a:pt x="759144" y="0"/>
                </a:lnTo>
                <a:lnTo>
                  <a:pt x="753978" y="3607"/>
                </a:lnTo>
                <a:cubicBezTo>
                  <a:pt x="687136" y="59754"/>
                  <a:pt x="592220" y="133948"/>
                  <a:pt x="521368" y="200122"/>
                </a:cubicBezTo>
                <a:cubicBezTo>
                  <a:pt x="450515" y="266296"/>
                  <a:pt x="387016" y="329796"/>
                  <a:pt x="328863" y="400649"/>
                </a:cubicBezTo>
                <a:cubicBezTo>
                  <a:pt x="270710" y="471502"/>
                  <a:pt x="215899" y="542354"/>
                  <a:pt x="172452" y="625238"/>
                </a:cubicBezTo>
                <a:cubicBezTo>
                  <a:pt x="129004" y="708122"/>
                  <a:pt x="94246" y="801033"/>
                  <a:pt x="68178" y="897954"/>
                </a:cubicBezTo>
                <a:cubicBezTo>
                  <a:pt x="42110" y="994875"/>
                  <a:pt x="27405" y="1138586"/>
                  <a:pt x="16042" y="1206765"/>
                </a:cubicBezTo>
                <a:cubicBezTo>
                  <a:pt x="4679" y="1274944"/>
                  <a:pt x="12701" y="1257565"/>
                  <a:pt x="0" y="1307028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F200"/>
              </a:gs>
              <a:gs pos="100000">
                <a:srgbClr val="FF7A00"/>
              </a:gs>
            </a:gsLst>
            <a:lin ang="5400000" scaled="0"/>
          </a:gra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Rectangle 30"/>
          <p:cNvSpPr/>
          <p:nvPr/>
        </p:nvSpPr>
        <p:spPr>
          <a:xfrm flipV="1">
            <a:off x="5723454" y="1803041"/>
            <a:ext cx="759144" cy="1273527"/>
          </a:xfrm>
          <a:custGeom>
            <a:avLst/>
            <a:gdLst>
              <a:gd name="connsiteX0" fmla="*/ 0 w 759144"/>
              <a:gd name="connsiteY0" fmla="*/ 0 h 1307028"/>
              <a:gd name="connsiteX1" fmla="*/ 759144 w 759144"/>
              <a:gd name="connsiteY1" fmla="*/ 0 h 1307028"/>
              <a:gd name="connsiteX2" fmla="*/ 753978 w 759144"/>
              <a:gd name="connsiteY2" fmla="*/ 3607 h 1307028"/>
              <a:gd name="connsiteX3" fmla="*/ 521368 w 759144"/>
              <a:gd name="connsiteY3" fmla="*/ 200122 h 1307028"/>
              <a:gd name="connsiteX4" fmla="*/ 328863 w 759144"/>
              <a:gd name="connsiteY4" fmla="*/ 400649 h 1307028"/>
              <a:gd name="connsiteX5" fmla="*/ 172452 w 759144"/>
              <a:gd name="connsiteY5" fmla="*/ 625238 h 1307028"/>
              <a:gd name="connsiteX6" fmla="*/ 68178 w 759144"/>
              <a:gd name="connsiteY6" fmla="*/ 897954 h 1307028"/>
              <a:gd name="connsiteX7" fmla="*/ 16042 w 759144"/>
              <a:gd name="connsiteY7" fmla="*/ 1206765 h 1307028"/>
              <a:gd name="connsiteX8" fmla="*/ 0 w 759144"/>
              <a:gd name="connsiteY8" fmla="*/ 1307028 h 1307028"/>
              <a:gd name="connsiteX9" fmla="*/ 0 w 759144"/>
              <a:gd name="connsiteY9" fmla="*/ 0 h 130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9144" h="1307028">
                <a:moveTo>
                  <a:pt x="0" y="0"/>
                </a:moveTo>
                <a:lnTo>
                  <a:pt x="759144" y="0"/>
                </a:lnTo>
                <a:lnTo>
                  <a:pt x="753978" y="3607"/>
                </a:lnTo>
                <a:cubicBezTo>
                  <a:pt x="687136" y="59754"/>
                  <a:pt x="592220" y="133948"/>
                  <a:pt x="521368" y="200122"/>
                </a:cubicBezTo>
                <a:cubicBezTo>
                  <a:pt x="450515" y="266296"/>
                  <a:pt x="387016" y="329796"/>
                  <a:pt x="328863" y="400649"/>
                </a:cubicBezTo>
                <a:cubicBezTo>
                  <a:pt x="270710" y="471502"/>
                  <a:pt x="215899" y="542354"/>
                  <a:pt x="172452" y="625238"/>
                </a:cubicBezTo>
                <a:cubicBezTo>
                  <a:pt x="129004" y="708122"/>
                  <a:pt x="94246" y="801033"/>
                  <a:pt x="68178" y="897954"/>
                </a:cubicBezTo>
                <a:cubicBezTo>
                  <a:pt x="42110" y="994875"/>
                  <a:pt x="27405" y="1138586"/>
                  <a:pt x="16042" y="1206765"/>
                </a:cubicBezTo>
                <a:cubicBezTo>
                  <a:pt x="4679" y="1274944"/>
                  <a:pt x="12701" y="1257565"/>
                  <a:pt x="0" y="1307028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F200"/>
              </a:gs>
              <a:gs pos="100000">
                <a:srgbClr val="FF7A00"/>
              </a:gs>
            </a:gsLst>
            <a:lin ang="5400000" scaled="0"/>
          </a:gra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3587230" y="762000"/>
            <a:ext cx="1757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Non-overlapping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70" name="TextBox 269"/>
          <p:cNvSpPr txBox="1"/>
          <p:nvPr/>
        </p:nvSpPr>
        <p:spPr>
          <a:xfrm>
            <a:off x="5864437" y="762000"/>
            <a:ext cx="102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Touching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71" name="TextBox 270"/>
          <p:cNvSpPr txBox="1"/>
          <p:nvPr/>
        </p:nvSpPr>
        <p:spPr>
          <a:xfrm>
            <a:off x="7432144" y="762000"/>
            <a:ext cx="1325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Overlapping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6324600" y="2374722"/>
            <a:ext cx="314293" cy="1309728"/>
            <a:chOff x="6324600" y="2374722"/>
            <a:chExt cx="314293" cy="1309728"/>
          </a:xfrm>
        </p:grpSpPr>
        <p:grpSp>
          <p:nvGrpSpPr>
            <p:cNvPr id="239" name="Group 238"/>
            <p:cNvGrpSpPr/>
            <p:nvPr/>
          </p:nvGrpSpPr>
          <p:grpSpPr>
            <a:xfrm>
              <a:off x="6389862" y="2374722"/>
              <a:ext cx="209528" cy="1309728"/>
              <a:chOff x="6924344" y="3272452"/>
              <a:chExt cx="152400" cy="952628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240" name="Straight Connector 239"/>
              <p:cNvCxnSpPr/>
              <p:nvPr/>
            </p:nvCxnSpPr>
            <p:spPr>
              <a:xfrm>
                <a:off x="6990558" y="3272452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Connector 240"/>
              <p:cNvCxnSpPr/>
              <p:nvPr/>
            </p:nvCxnSpPr>
            <p:spPr>
              <a:xfrm>
                <a:off x="6990558" y="3749316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/>
              <p:cNvCxnSpPr/>
              <p:nvPr/>
            </p:nvCxnSpPr>
            <p:spPr>
              <a:xfrm>
                <a:off x="6924344" y="3277860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Connector 242"/>
              <p:cNvCxnSpPr/>
              <p:nvPr/>
            </p:nvCxnSpPr>
            <p:spPr>
              <a:xfrm>
                <a:off x="6924344" y="4211697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4" name="5-Point Star 243"/>
            <p:cNvSpPr/>
            <p:nvPr/>
          </p:nvSpPr>
          <p:spPr>
            <a:xfrm>
              <a:off x="6324600" y="2876030"/>
              <a:ext cx="314293" cy="314293"/>
            </a:xfrm>
            <a:prstGeom prst="star5">
              <a:avLst>
                <a:gd name="adj" fmla="val 24719"/>
                <a:gd name="hf" fmla="val 105146"/>
                <a:gd name="vf" fmla="val 110557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54000">
                  <a:srgbClr val="FFC000"/>
                </a:gs>
                <a:gs pos="100000">
                  <a:srgbClr val="FFFF00"/>
                </a:gs>
              </a:gsLst>
            </a:gradFill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8" name="Rectangle 30"/>
          <p:cNvSpPr/>
          <p:nvPr/>
        </p:nvSpPr>
        <p:spPr>
          <a:xfrm>
            <a:off x="5716814" y="4290344"/>
            <a:ext cx="759144" cy="1208935"/>
          </a:xfrm>
          <a:custGeom>
            <a:avLst/>
            <a:gdLst>
              <a:gd name="connsiteX0" fmla="*/ 0 w 759144"/>
              <a:gd name="connsiteY0" fmla="*/ 0 h 1307028"/>
              <a:gd name="connsiteX1" fmla="*/ 759144 w 759144"/>
              <a:gd name="connsiteY1" fmla="*/ 0 h 1307028"/>
              <a:gd name="connsiteX2" fmla="*/ 753978 w 759144"/>
              <a:gd name="connsiteY2" fmla="*/ 3607 h 1307028"/>
              <a:gd name="connsiteX3" fmla="*/ 521368 w 759144"/>
              <a:gd name="connsiteY3" fmla="*/ 200122 h 1307028"/>
              <a:gd name="connsiteX4" fmla="*/ 328863 w 759144"/>
              <a:gd name="connsiteY4" fmla="*/ 400649 h 1307028"/>
              <a:gd name="connsiteX5" fmla="*/ 172452 w 759144"/>
              <a:gd name="connsiteY5" fmla="*/ 625238 h 1307028"/>
              <a:gd name="connsiteX6" fmla="*/ 68178 w 759144"/>
              <a:gd name="connsiteY6" fmla="*/ 897954 h 1307028"/>
              <a:gd name="connsiteX7" fmla="*/ 16042 w 759144"/>
              <a:gd name="connsiteY7" fmla="*/ 1206765 h 1307028"/>
              <a:gd name="connsiteX8" fmla="*/ 0 w 759144"/>
              <a:gd name="connsiteY8" fmla="*/ 1307028 h 1307028"/>
              <a:gd name="connsiteX9" fmla="*/ 0 w 759144"/>
              <a:gd name="connsiteY9" fmla="*/ 0 h 130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9144" h="1307028">
                <a:moveTo>
                  <a:pt x="0" y="0"/>
                </a:moveTo>
                <a:lnTo>
                  <a:pt x="759144" y="0"/>
                </a:lnTo>
                <a:lnTo>
                  <a:pt x="753978" y="3607"/>
                </a:lnTo>
                <a:cubicBezTo>
                  <a:pt x="687136" y="59754"/>
                  <a:pt x="592220" y="133948"/>
                  <a:pt x="521368" y="200122"/>
                </a:cubicBezTo>
                <a:cubicBezTo>
                  <a:pt x="450515" y="266296"/>
                  <a:pt x="387016" y="329796"/>
                  <a:pt x="328863" y="400649"/>
                </a:cubicBezTo>
                <a:cubicBezTo>
                  <a:pt x="270710" y="471502"/>
                  <a:pt x="215899" y="542354"/>
                  <a:pt x="172452" y="625238"/>
                </a:cubicBezTo>
                <a:cubicBezTo>
                  <a:pt x="129004" y="708122"/>
                  <a:pt x="94246" y="801033"/>
                  <a:pt x="68178" y="897954"/>
                </a:cubicBezTo>
                <a:cubicBezTo>
                  <a:pt x="42110" y="994875"/>
                  <a:pt x="27405" y="1138586"/>
                  <a:pt x="16042" y="1206765"/>
                </a:cubicBezTo>
                <a:cubicBezTo>
                  <a:pt x="4679" y="1274944"/>
                  <a:pt x="12701" y="1257565"/>
                  <a:pt x="0" y="1307028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B0F0"/>
              </a:gs>
              <a:gs pos="100000">
                <a:srgbClr val="0070C0"/>
              </a:gs>
            </a:gsLst>
            <a:lin ang="5400000" scaled="0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6376116" y="3703618"/>
            <a:ext cx="209846" cy="1183206"/>
            <a:chOff x="6376116" y="3703618"/>
            <a:chExt cx="209846" cy="1183206"/>
          </a:xfrm>
        </p:grpSpPr>
        <p:grpSp>
          <p:nvGrpSpPr>
            <p:cNvPr id="245" name="Group 244"/>
            <p:cNvGrpSpPr/>
            <p:nvPr/>
          </p:nvGrpSpPr>
          <p:grpSpPr>
            <a:xfrm>
              <a:off x="6376116" y="3703618"/>
              <a:ext cx="209528" cy="1183206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246" name="Straight Connector 245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Straight Connector 246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/>
              <p:cNvCxnSpPr/>
              <p:nvPr/>
            </p:nvCxnSpPr>
            <p:spPr>
              <a:xfrm>
                <a:off x="6662852" y="3319974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/>
              <p:cNvCxnSpPr/>
              <p:nvPr/>
            </p:nvCxnSpPr>
            <p:spPr>
              <a:xfrm>
                <a:off x="6662852" y="4170130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0" name="Oval 249"/>
            <p:cNvSpPr/>
            <p:nvPr/>
          </p:nvSpPr>
          <p:spPr>
            <a:xfrm>
              <a:off x="6376434" y="4184332"/>
              <a:ext cx="209528" cy="209528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3429000" y="762000"/>
            <a:ext cx="1915378" cy="54864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7010400" y="735339"/>
            <a:ext cx="1905000" cy="5440588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5344378" y="762000"/>
            <a:ext cx="1666022" cy="5486399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602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75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5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125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42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0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36633E-6 L -3.33333E-6 -0.09159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5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5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25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repeatCount="4000" fill="hold" grpId="0" nodeType="withEffect">
                                  <p:stCondLst>
                                    <p:cond delay="13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30"/>
                            </p:stCondLst>
                            <p:childTnLst>
                              <p:par>
                                <p:cTn id="8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25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 tmFilter="0, 0; .2, .5; .8, .5; 1, 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250" autoRev="1" fill="hold"/>
                                        <p:tgtEl>
                                          <p:spTgt spid="2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mph" presetSubtype="0" repeatCount="2000" fill="hold" grpId="1" nodeType="withEffect">
                                  <p:stCondLst>
                                    <p:cond delay="16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 tmFilter="0, 0; .2, .5; .8, .5; 1, 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250" autoRev="1" fill="hold"/>
                                        <p:tgtEl>
                                          <p:spTgt spid="2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mph" presetSubtype="0" repeatCount="2000" fill="hold" grpId="1" nodeType="withEffect">
                                  <p:stCondLst>
                                    <p:cond delay="33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2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330"/>
                            </p:stCondLst>
                            <p:childTnLst>
                              <p:par>
                                <p:cTn id="101" presetID="10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6" presetClass="emph" presetSubtype="0" repeatCount="8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50" tmFilter="0, 0; .2, .5; .8, .5; 1, 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" dur="125" autoRev="1" fill="hold"/>
                                        <p:tgtEl>
                                          <p:spTgt spid="1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26" presetClass="emph" presetSubtype="0" repeatCount="8000" fill="hold" nodeType="withEffect">
                                  <p:stCondLst>
                                    <p:cond delay="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50" tmFilter="0, 0; .2, .5; .8, .5; 1, 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125" autoRev="1" fill="hold"/>
                                        <p:tgtEl>
                                          <p:spTgt spid="20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26" presetClass="emph" presetSubtype="0" repeatCount="8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50" tmFilter="0, 0; .2, .5; .8, .5; 1, 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9" dur="125" autoRev="1" fill="hold"/>
                                        <p:tgtEl>
                                          <p:spTgt spid="2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0" presetID="26" presetClass="emph" presetSubtype="0" repeatCount="8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50" tmFilter="0, 0; .2, .5; .8, .5; 1, 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125" autoRev="1" fill="hold"/>
                                        <p:tgtEl>
                                          <p:spTgt spid="2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" grpId="0" animBg="1"/>
      <p:bldP spid="276" grpId="0" animBg="1"/>
      <p:bldP spid="275" grpId="0" animBg="1"/>
      <p:bldP spid="275" grpId="1" animBg="1"/>
      <p:bldP spid="273" grpId="0" animBg="1"/>
      <p:bldP spid="273" grpId="1" animBg="1"/>
      <p:bldP spid="273" grpId="2" animBg="1"/>
      <p:bldP spid="17" grpId="0"/>
      <p:bldP spid="31" grpId="0" animBg="1"/>
      <p:bldP spid="31" grpId="1" animBg="1"/>
      <p:bldP spid="267" grpId="0" animBg="1"/>
      <p:bldP spid="267" grpId="1" animBg="1"/>
      <p:bldP spid="46" grpId="0"/>
      <p:bldP spid="270" grpId="0"/>
      <p:bldP spid="271" grpId="0"/>
      <p:bldP spid="268" grpId="0" animBg="1"/>
      <p:bldP spid="268" grpId="1" animBg="1"/>
      <p:bldP spid="2" grpId="0" animBg="1"/>
      <p:bldP spid="2" grpId="1" animBg="1"/>
      <p:bldP spid="2" grpId="2" animBg="1"/>
      <p:bldP spid="2" grpId="3" animBg="1"/>
      <p:bldP spid="139" grpId="0" animBg="1"/>
      <p:bldP spid="139" grpId="1" animBg="1"/>
      <p:bldP spid="139" grpId="2" animBg="1"/>
      <p:bldP spid="140" grpId="0" animBg="1"/>
      <p:bldP spid="14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3962400" y="3505201"/>
            <a:ext cx="5486400" cy="4038599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3962400" y="266700"/>
            <a:ext cx="5486400" cy="68199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Sample estimates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4724400" y="685800"/>
            <a:ext cx="387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Rule of thumb for </a:t>
            </a:r>
            <a:r>
              <a:rPr lang="en-US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comparing error bars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495800" y="3505200"/>
            <a:ext cx="4472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Illusory sample size and statistical significance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2" name="Freeform 121"/>
          <p:cNvSpPr/>
          <p:nvPr/>
        </p:nvSpPr>
        <p:spPr>
          <a:xfrm rot="5400000">
            <a:off x="-186335" y="1644056"/>
            <a:ext cx="2315432" cy="1056988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  <a:gd name="connsiteX0" fmla="*/ 0 w 4121604"/>
              <a:gd name="connsiteY0" fmla="*/ 3690553 h 3708845"/>
              <a:gd name="connsiteX1" fmla="*/ 107333 w 4121604"/>
              <a:gd name="connsiteY1" fmla="*/ 3647223 h 3708845"/>
              <a:gd name="connsiteX2" fmla="*/ 619124 w 4121604"/>
              <a:gd name="connsiteY2" fmla="*/ 3340148 h 3708845"/>
              <a:gd name="connsiteX3" fmla="*/ 1151387 w 4121604"/>
              <a:gd name="connsiteY3" fmla="*/ 2248327 h 3708845"/>
              <a:gd name="connsiteX4" fmla="*/ 1534776 w 4121604"/>
              <a:gd name="connsiteY4" fmla="*/ 977407 h 3708845"/>
              <a:gd name="connsiteX5" fmla="*/ 1820427 w 4121604"/>
              <a:gd name="connsiteY5" fmla="*/ 243923 h 3708845"/>
              <a:gd name="connsiteX6" fmla="*/ 2072611 w 4121604"/>
              <a:gd name="connsiteY6" fmla="*/ 3271 h 3708845"/>
              <a:gd name="connsiteX7" fmla="*/ 2270503 w 4121604"/>
              <a:gd name="connsiteY7" fmla="*/ 139748 h 3708845"/>
              <a:gd name="connsiteX8" fmla="*/ 2482044 w 4121604"/>
              <a:gd name="connsiteY8" fmla="*/ 610596 h 3708845"/>
              <a:gd name="connsiteX9" fmla="*/ 2789118 w 4121604"/>
              <a:gd name="connsiteY9" fmla="*/ 1606883 h 3708845"/>
              <a:gd name="connsiteX10" fmla="*/ 3096193 w 4121604"/>
              <a:gd name="connsiteY10" fmla="*/ 2548578 h 3708845"/>
              <a:gd name="connsiteX11" fmla="*/ 3396444 w 4121604"/>
              <a:gd name="connsiteY11" fmla="*/ 3169551 h 3708845"/>
              <a:gd name="connsiteX12" fmla="*/ 3703518 w 4121604"/>
              <a:gd name="connsiteY12" fmla="*/ 3490274 h 3708845"/>
              <a:gd name="connsiteX13" fmla="*/ 4110283 w 4121604"/>
              <a:gd name="connsiteY13" fmla="*/ 3676936 h 3708845"/>
              <a:gd name="connsiteX14" fmla="*/ 4121604 w 4121604"/>
              <a:gd name="connsiteY14" fmla="*/ 3708845 h 3708845"/>
              <a:gd name="connsiteX0" fmla="*/ 0 w 4121604"/>
              <a:gd name="connsiteY0" fmla="*/ 3688534 h 3706826"/>
              <a:gd name="connsiteX1" fmla="*/ 107333 w 4121604"/>
              <a:gd name="connsiteY1" fmla="*/ 3645204 h 3706826"/>
              <a:gd name="connsiteX2" fmla="*/ 619124 w 4121604"/>
              <a:gd name="connsiteY2" fmla="*/ 3338129 h 3706826"/>
              <a:gd name="connsiteX3" fmla="*/ 1151387 w 4121604"/>
              <a:gd name="connsiteY3" fmla="*/ 2246308 h 3706826"/>
              <a:gd name="connsiteX4" fmla="*/ 1534776 w 4121604"/>
              <a:gd name="connsiteY4" fmla="*/ 975388 h 3706826"/>
              <a:gd name="connsiteX5" fmla="*/ 1820427 w 4121604"/>
              <a:gd name="connsiteY5" fmla="*/ 241904 h 3706826"/>
              <a:gd name="connsiteX6" fmla="*/ 2072611 w 4121604"/>
              <a:gd name="connsiteY6" fmla="*/ 1252 h 3706826"/>
              <a:gd name="connsiteX7" fmla="*/ 2280879 w 4121604"/>
              <a:gd name="connsiteY7" fmla="*/ 168724 h 3706826"/>
              <a:gd name="connsiteX8" fmla="*/ 2482044 w 4121604"/>
              <a:gd name="connsiteY8" fmla="*/ 608577 h 3706826"/>
              <a:gd name="connsiteX9" fmla="*/ 2789118 w 4121604"/>
              <a:gd name="connsiteY9" fmla="*/ 1604864 h 3706826"/>
              <a:gd name="connsiteX10" fmla="*/ 3096193 w 4121604"/>
              <a:gd name="connsiteY10" fmla="*/ 2546559 h 3706826"/>
              <a:gd name="connsiteX11" fmla="*/ 3396444 w 4121604"/>
              <a:gd name="connsiteY11" fmla="*/ 3167532 h 3706826"/>
              <a:gd name="connsiteX12" fmla="*/ 3703518 w 4121604"/>
              <a:gd name="connsiteY12" fmla="*/ 3488255 h 3706826"/>
              <a:gd name="connsiteX13" fmla="*/ 4110283 w 4121604"/>
              <a:gd name="connsiteY13" fmla="*/ 3674917 h 3706826"/>
              <a:gd name="connsiteX14" fmla="*/ 4121604 w 4121604"/>
              <a:gd name="connsiteY14" fmla="*/ 3706826 h 370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6826">
                <a:moveTo>
                  <a:pt x="0" y="3688534"/>
                </a:moveTo>
                <a:cubicBezTo>
                  <a:pt x="61501" y="3667997"/>
                  <a:pt x="30004" y="3680076"/>
                  <a:pt x="107333" y="3645204"/>
                </a:cubicBezTo>
                <a:cubicBezTo>
                  <a:pt x="184662" y="3610332"/>
                  <a:pt x="424644" y="3550806"/>
                  <a:pt x="619124" y="3338129"/>
                </a:cubicBezTo>
                <a:cubicBezTo>
                  <a:pt x="813604" y="3125452"/>
                  <a:pt x="998778" y="2640098"/>
                  <a:pt x="1151387" y="2246308"/>
                </a:cubicBezTo>
                <a:cubicBezTo>
                  <a:pt x="1303996" y="1852518"/>
                  <a:pt x="1423269" y="1309455"/>
                  <a:pt x="1534776" y="975388"/>
                </a:cubicBezTo>
                <a:cubicBezTo>
                  <a:pt x="1646283" y="641321"/>
                  <a:pt x="1730788" y="404260"/>
                  <a:pt x="1820427" y="241904"/>
                </a:cubicBezTo>
                <a:cubicBezTo>
                  <a:pt x="1910066" y="79548"/>
                  <a:pt x="1995869" y="13449"/>
                  <a:pt x="2072611" y="1252"/>
                </a:cubicBezTo>
                <a:cubicBezTo>
                  <a:pt x="2149353" y="-10945"/>
                  <a:pt x="2212640" y="67503"/>
                  <a:pt x="2280879" y="168724"/>
                </a:cubicBezTo>
                <a:cubicBezTo>
                  <a:pt x="2349118" y="269945"/>
                  <a:pt x="2397338" y="369220"/>
                  <a:pt x="2482044" y="608577"/>
                </a:cubicBezTo>
                <a:cubicBezTo>
                  <a:pt x="2566750" y="847934"/>
                  <a:pt x="2686760" y="1281867"/>
                  <a:pt x="2789118" y="1604864"/>
                </a:cubicBezTo>
                <a:cubicBezTo>
                  <a:pt x="2891476" y="1927861"/>
                  <a:pt x="2994972" y="2286114"/>
                  <a:pt x="3096193" y="2546559"/>
                </a:cubicBezTo>
                <a:cubicBezTo>
                  <a:pt x="3197414" y="2807004"/>
                  <a:pt x="3295223" y="3010583"/>
                  <a:pt x="3396444" y="3167532"/>
                </a:cubicBezTo>
                <a:cubicBezTo>
                  <a:pt x="3497665" y="3324481"/>
                  <a:pt x="3584545" y="3403691"/>
                  <a:pt x="3703518" y="3488255"/>
                </a:cubicBezTo>
                <a:cubicBezTo>
                  <a:pt x="3822491" y="3572819"/>
                  <a:pt x="4040602" y="3638489"/>
                  <a:pt x="4110283" y="3674917"/>
                </a:cubicBezTo>
                <a:cubicBezTo>
                  <a:pt x="4118677" y="3671662"/>
                  <a:pt x="4093716" y="3694894"/>
                  <a:pt x="4121604" y="3706826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3" name="Group 122"/>
          <p:cNvGrpSpPr/>
          <p:nvPr/>
        </p:nvGrpSpPr>
        <p:grpSpPr>
          <a:xfrm>
            <a:off x="509634" y="1714742"/>
            <a:ext cx="73814" cy="1301549"/>
            <a:chOff x="387966" y="1901712"/>
            <a:chExt cx="84889" cy="1496825"/>
          </a:xfrm>
        </p:grpSpPr>
        <p:sp>
          <p:nvSpPr>
            <p:cNvPr id="127" name="Oval 126"/>
            <p:cNvSpPr/>
            <p:nvPr/>
          </p:nvSpPr>
          <p:spPr>
            <a:xfrm>
              <a:off x="387966" y="2478307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/>
            <p:nvPr/>
          </p:nvSpPr>
          <p:spPr>
            <a:xfrm>
              <a:off x="387966" y="3313648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387966" y="1901712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387966" y="2663904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/>
            <p:nvPr/>
          </p:nvSpPr>
          <p:spPr>
            <a:xfrm>
              <a:off x="387966" y="2916764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497158" y="1707676"/>
            <a:ext cx="553605" cy="1438772"/>
            <a:chOff x="373618" y="1893585"/>
            <a:chExt cx="636665" cy="1654636"/>
          </a:xfrm>
        </p:grpSpPr>
        <p:sp>
          <p:nvSpPr>
            <p:cNvPr id="148" name="Isosceles Triangle 147"/>
            <p:cNvSpPr/>
            <p:nvPr/>
          </p:nvSpPr>
          <p:spPr>
            <a:xfrm>
              <a:off x="628284" y="1893585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Isosceles Triangle 148"/>
            <p:cNvSpPr/>
            <p:nvPr/>
          </p:nvSpPr>
          <p:spPr>
            <a:xfrm>
              <a:off x="373618" y="3449161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Isosceles Triangle 156"/>
            <p:cNvSpPr/>
            <p:nvPr/>
          </p:nvSpPr>
          <p:spPr>
            <a:xfrm>
              <a:off x="373618" y="2201117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Isosceles Triangle 157"/>
            <p:cNvSpPr/>
            <p:nvPr/>
          </p:nvSpPr>
          <p:spPr>
            <a:xfrm>
              <a:off x="683152" y="2976855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Isosceles Triangle 158"/>
            <p:cNvSpPr/>
            <p:nvPr/>
          </p:nvSpPr>
          <p:spPr>
            <a:xfrm>
              <a:off x="895374" y="2492809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568224" y="1559294"/>
            <a:ext cx="814703" cy="838261"/>
            <a:chOff x="455346" y="1722941"/>
            <a:chExt cx="936936" cy="964029"/>
          </a:xfrm>
        </p:grpSpPr>
        <p:sp>
          <p:nvSpPr>
            <p:cNvPr id="168" name="Rectangle 167"/>
            <p:cNvSpPr/>
            <p:nvPr/>
          </p:nvSpPr>
          <p:spPr>
            <a:xfrm>
              <a:off x="1007122" y="2313549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667568" y="2067914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1304232" y="2505000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455346" y="1722941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755617" y="2598920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3" name="Freeform 172"/>
          <p:cNvSpPr/>
          <p:nvPr/>
        </p:nvSpPr>
        <p:spPr>
          <a:xfrm rot="5400000">
            <a:off x="2232628" y="1703155"/>
            <a:ext cx="1036367" cy="941754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7199">
                <a:moveTo>
                  <a:pt x="0" y="3688907"/>
                </a:moveTo>
                <a:cubicBezTo>
                  <a:pt x="61501" y="3668370"/>
                  <a:pt x="30004" y="3680449"/>
                  <a:pt x="107333" y="3645577"/>
                </a:cubicBezTo>
                <a:cubicBezTo>
                  <a:pt x="184662" y="3610705"/>
                  <a:pt x="424644" y="3551179"/>
                  <a:pt x="619124" y="3338502"/>
                </a:cubicBezTo>
                <a:cubicBezTo>
                  <a:pt x="813604" y="3125825"/>
                  <a:pt x="998778" y="2640471"/>
                  <a:pt x="1151387" y="2246681"/>
                </a:cubicBezTo>
                <a:cubicBezTo>
                  <a:pt x="1303996" y="1852891"/>
                  <a:pt x="1422693" y="1316027"/>
                  <a:pt x="1534776" y="975761"/>
                </a:cubicBezTo>
                <a:cubicBezTo>
                  <a:pt x="1646859" y="635495"/>
                  <a:pt x="1734246" y="367438"/>
                  <a:pt x="1823885" y="205082"/>
                </a:cubicBezTo>
                <a:cubicBezTo>
                  <a:pt x="1913524" y="42726"/>
                  <a:pt x="1998175" y="12788"/>
                  <a:pt x="2072611" y="1625"/>
                </a:cubicBezTo>
                <a:cubicBezTo>
                  <a:pt x="2147047" y="-9538"/>
                  <a:pt x="2202264" y="36881"/>
                  <a:pt x="2270503" y="138102"/>
                </a:cubicBezTo>
                <a:cubicBezTo>
                  <a:pt x="2338742" y="239323"/>
                  <a:pt x="2395608" y="364427"/>
                  <a:pt x="2482044" y="608950"/>
                </a:cubicBezTo>
                <a:cubicBezTo>
                  <a:pt x="2568480" y="853472"/>
                  <a:pt x="2686760" y="1282240"/>
                  <a:pt x="2789118" y="1605237"/>
                </a:cubicBezTo>
                <a:cubicBezTo>
                  <a:pt x="2891476" y="1928234"/>
                  <a:pt x="2994972" y="2286487"/>
                  <a:pt x="3096193" y="2546932"/>
                </a:cubicBezTo>
                <a:cubicBezTo>
                  <a:pt x="3197414" y="2807377"/>
                  <a:pt x="3295223" y="3010956"/>
                  <a:pt x="3396444" y="3167905"/>
                </a:cubicBezTo>
                <a:cubicBezTo>
                  <a:pt x="3497665" y="3324854"/>
                  <a:pt x="3584545" y="3404064"/>
                  <a:pt x="3703518" y="3488628"/>
                </a:cubicBezTo>
                <a:cubicBezTo>
                  <a:pt x="3822491" y="3573192"/>
                  <a:pt x="4040602" y="3638862"/>
                  <a:pt x="4110283" y="3675290"/>
                </a:cubicBezTo>
                <a:cubicBezTo>
                  <a:pt x="4118677" y="3672035"/>
                  <a:pt x="4093716" y="3695267"/>
                  <a:pt x="4121604" y="3707199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4" name="Group 173"/>
          <p:cNvGrpSpPr/>
          <p:nvPr/>
        </p:nvGrpSpPr>
        <p:grpSpPr>
          <a:xfrm>
            <a:off x="304800" y="609600"/>
            <a:ext cx="215138" cy="2703372"/>
            <a:chOff x="5089248" y="506865"/>
            <a:chExt cx="444185" cy="5581511"/>
          </a:xfrm>
        </p:grpSpPr>
        <p:grpSp>
          <p:nvGrpSpPr>
            <p:cNvPr id="176" name="Group 175"/>
            <p:cNvGrpSpPr/>
            <p:nvPr/>
          </p:nvGrpSpPr>
          <p:grpSpPr>
            <a:xfrm>
              <a:off x="5089248" y="506865"/>
              <a:ext cx="444185" cy="5581511"/>
              <a:chOff x="288648" y="2070404"/>
              <a:chExt cx="444185" cy="2813580"/>
            </a:xfrm>
          </p:grpSpPr>
          <p:cxnSp>
            <p:nvCxnSpPr>
              <p:cNvPr id="183" name="Straight Arrow Connector 182"/>
              <p:cNvCxnSpPr/>
              <p:nvPr/>
            </p:nvCxnSpPr>
            <p:spPr>
              <a:xfrm flipV="1">
                <a:off x="587300" y="2382468"/>
                <a:ext cx="0" cy="2501516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4" name="TextBox 183"/>
                  <p:cNvSpPr txBox="1"/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84" name="TextBox 18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r="-28571" b="-7931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79" name="Straight Connector 178"/>
            <p:cNvCxnSpPr/>
            <p:nvPr/>
          </p:nvCxnSpPr>
          <p:spPr>
            <a:xfrm>
              <a:off x="5307496" y="2969542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>
              <a:off x="5307496" y="3748714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>
              <a:off x="5307496" y="4525739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5" name="Group 184"/>
          <p:cNvGrpSpPr/>
          <p:nvPr/>
        </p:nvGrpSpPr>
        <p:grpSpPr>
          <a:xfrm>
            <a:off x="443299" y="3175298"/>
            <a:ext cx="987903" cy="178883"/>
            <a:chOff x="471375" y="4641011"/>
            <a:chExt cx="3967439" cy="369332"/>
          </a:xfrm>
        </p:grpSpPr>
        <p:cxnSp>
          <p:nvCxnSpPr>
            <p:cNvPr id="186" name="Straight Arrow Connector 185"/>
            <p:cNvCxnSpPr/>
            <p:nvPr/>
          </p:nvCxnSpPr>
          <p:spPr>
            <a:xfrm>
              <a:off x="471375" y="4925122"/>
              <a:ext cx="3301133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7" name="Rectangle 186"/>
                <p:cNvSpPr/>
                <p:nvPr/>
              </p:nvSpPr>
              <p:spPr>
                <a:xfrm>
                  <a:off x="3730929" y="4641011"/>
                  <a:ext cx="7078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7" name="Rectangle 18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30929" y="4641011"/>
                  <a:ext cx="707885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r="-203448" b="-9310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88" name="5-Point Star 187"/>
          <p:cNvSpPr/>
          <p:nvPr/>
        </p:nvSpPr>
        <p:spPr>
          <a:xfrm>
            <a:off x="644787" y="2215375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5-Point Star 191"/>
          <p:cNvSpPr/>
          <p:nvPr/>
        </p:nvSpPr>
        <p:spPr>
          <a:xfrm>
            <a:off x="644787" y="2649622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5-Point Star 193"/>
          <p:cNvSpPr/>
          <p:nvPr/>
        </p:nvSpPr>
        <p:spPr>
          <a:xfrm>
            <a:off x="829321" y="2129782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5-Point Star 216"/>
          <p:cNvSpPr/>
          <p:nvPr/>
        </p:nvSpPr>
        <p:spPr>
          <a:xfrm>
            <a:off x="1087670" y="2326096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5-Point Star 218"/>
          <p:cNvSpPr/>
          <p:nvPr/>
        </p:nvSpPr>
        <p:spPr>
          <a:xfrm>
            <a:off x="497158" y="1304479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1" name="Group 220"/>
          <p:cNvGrpSpPr/>
          <p:nvPr/>
        </p:nvGrpSpPr>
        <p:grpSpPr>
          <a:xfrm>
            <a:off x="2143495" y="611093"/>
            <a:ext cx="215138" cy="2703372"/>
            <a:chOff x="5089248" y="506865"/>
            <a:chExt cx="444185" cy="5581511"/>
          </a:xfrm>
        </p:grpSpPr>
        <p:grpSp>
          <p:nvGrpSpPr>
            <p:cNvPr id="222" name="Group 221"/>
            <p:cNvGrpSpPr/>
            <p:nvPr/>
          </p:nvGrpSpPr>
          <p:grpSpPr>
            <a:xfrm>
              <a:off x="5089248" y="506865"/>
              <a:ext cx="444185" cy="5581511"/>
              <a:chOff x="288648" y="2070404"/>
              <a:chExt cx="444185" cy="2813580"/>
            </a:xfrm>
          </p:grpSpPr>
          <p:cxnSp>
            <p:nvCxnSpPr>
              <p:cNvPr id="228" name="Straight Arrow Connector 227"/>
              <p:cNvCxnSpPr/>
              <p:nvPr/>
            </p:nvCxnSpPr>
            <p:spPr>
              <a:xfrm flipV="1">
                <a:off x="587300" y="2382468"/>
                <a:ext cx="0" cy="2501516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0" name="TextBox 229"/>
                  <p:cNvSpPr txBox="1"/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0" name="TextBox 22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r="-102857" b="-9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24" name="Straight Connector 223"/>
            <p:cNvCxnSpPr/>
            <p:nvPr/>
          </p:nvCxnSpPr>
          <p:spPr>
            <a:xfrm>
              <a:off x="5307496" y="3397428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>
              <a:off x="5307496" y="3748714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>
              <a:off x="5307496" y="4083228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2" name="Group 231"/>
          <p:cNvGrpSpPr/>
          <p:nvPr/>
        </p:nvGrpSpPr>
        <p:grpSpPr>
          <a:xfrm>
            <a:off x="2281994" y="3176791"/>
            <a:ext cx="722867" cy="178883"/>
            <a:chOff x="471375" y="4641011"/>
            <a:chExt cx="4120885" cy="369332"/>
          </a:xfrm>
        </p:grpSpPr>
        <p:cxnSp>
          <p:nvCxnSpPr>
            <p:cNvPr id="234" name="Straight Arrow Connector 233"/>
            <p:cNvCxnSpPr/>
            <p:nvPr/>
          </p:nvCxnSpPr>
          <p:spPr>
            <a:xfrm>
              <a:off x="471375" y="4925122"/>
              <a:ext cx="3022122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5" name="Rectangle 234"/>
                <p:cNvSpPr/>
                <p:nvPr/>
              </p:nvSpPr>
              <p:spPr>
                <a:xfrm>
                  <a:off x="3140575" y="4641011"/>
                  <a:ext cx="14516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5" name="Rectangle 23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0575" y="4641011"/>
                  <a:ext cx="1451685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r="-183333" b="-10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6" name="Group 235"/>
          <p:cNvGrpSpPr/>
          <p:nvPr/>
        </p:nvGrpSpPr>
        <p:grpSpPr>
          <a:xfrm>
            <a:off x="2372715" y="2197941"/>
            <a:ext cx="73814" cy="416828"/>
            <a:chOff x="6662852" y="3317132"/>
            <a:chExt cx="152400" cy="860602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37" name="Straight Connector 236"/>
            <p:cNvCxnSpPr/>
            <p:nvPr/>
          </p:nvCxnSpPr>
          <p:spPr>
            <a:xfrm>
              <a:off x="6738242" y="3317132"/>
              <a:ext cx="1620" cy="429463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>
              <a:off x="6738242" y="3748271"/>
              <a:ext cx="1620" cy="429463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>
              <a:off x="6662852" y="3338708"/>
              <a:ext cx="152400" cy="0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>
              <a:off x="6662852" y="4160762"/>
              <a:ext cx="152400" cy="0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4" name="Oval 243"/>
          <p:cNvSpPr/>
          <p:nvPr/>
        </p:nvSpPr>
        <p:spPr>
          <a:xfrm>
            <a:off x="2372826" y="2367290"/>
            <a:ext cx="73814" cy="73814"/>
          </a:xfrm>
          <a:prstGeom prst="ellipse">
            <a:avLst/>
          </a:prstGeom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5" name="Group 244"/>
          <p:cNvGrpSpPr/>
          <p:nvPr/>
        </p:nvGrpSpPr>
        <p:grpSpPr>
          <a:xfrm>
            <a:off x="2575815" y="1953178"/>
            <a:ext cx="73814" cy="461399"/>
            <a:chOff x="6914976" y="3272452"/>
            <a:chExt cx="152400" cy="952628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46" name="Straight Connector 245"/>
            <p:cNvCxnSpPr/>
            <p:nvPr/>
          </p:nvCxnSpPr>
          <p:spPr>
            <a:xfrm>
              <a:off x="6990558" y="3272452"/>
              <a:ext cx="1237" cy="47576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>
              <a:off x="6990558" y="3749316"/>
              <a:ext cx="1237" cy="47576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>
              <a:off x="6914976" y="3296595"/>
              <a:ext cx="15240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>
              <a:off x="6914976" y="4211697"/>
              <a:ext cx="15240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0" name="5-Point Star 249"/>
          <p:cNvSpPr/>
          <p:nvPr/>
        </p:nvSpPr>
        <p:spPr>
          <a:xfrm>
            <a:off x="2557361" y="2129781"/>
            <a:ext cx="110721" cy="110721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1" name="Group 250"/>
          <p:cNvGrpSpPr/>
          <p:nvPr/>
        </p:nvGrpSpPr>
        <p:grpSpPr>
          <a:xfrm>
            <a:off x="2802659" y="2118625"/>
            <a:ext cx="73814" cy="491655"/>
            <a:chOff x="7056882" y="3238391"/>
            <a:chExt cx="152400" cy="1015095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52" name="Straight Connector 251"/>
            <p:cNvCxnSpPr/>
            <p:nvPr/>
          </p:nvCxnSpPr>
          <p:spPr>
            <a:xfrm>
              <a:off x="7131881" y="3238391"/>
              <a:ext cx="2402" cy="508733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>
              <a:off x="7131881" y="3744753"/>
              <a:ext cx="2402" cy="508733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>
              <a:off x="7056882" y="3259373"/>
              <a:ext cx="152400" cy="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>
              <a:off x="7056882" y="4233469"/>
              <a:ext cx="152400" cy="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6" name="Isosceles Triangle 255"/>
          <p:cNvSpPr/>
          <p:nvPr/>
        </p:nvSpPr>
        <p:spPr>
          <a:xfrm>
            <a:off x="2789606" y="2321385"/>
            <a:ext cx="99918" cy="86137"/>
          </a:xfrm>
          <a:prstGeom prst="triangle">
            <a:avLst/>
          </a:prstGeom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7" name="Group 256"/>
          <p:cNvGrpSpPr/>
          <p:nvPr/>
        </p:nvGrpSpPr>
        <p:grpSpPr>
          <a:xfrm>
            <a:off x="3035778" y="1912156"/>
            <a:ext cx="73814" cy="280861"/>
            <a:chOff x="7418835" y="3458476"/>
            <a:chExt cx="152400" cy="579880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58" name="Straight Connector 257"/>
            <p:cNvCxnSpPr/>
            <p:nvPr/>
          </p:nvCxnSpPr>
          <p:spPr>
            <a:xfrm flipH="1">
              <a:off x="7494271" y="3458476"/>
              <a:ext cx="1528" cy="288424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flipH="1">
              <a:off x="7494271" y="3749932"/>
              <a:ext cx="1528" cy="288424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>
              <a:off x="7418835" y="3475602"/>
              <a:ext cx="152400" cy="0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>
              <a:off x="7418835" y="4024102"/>
              <a:ext cx="152400" cy="0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2" name="Rectangle 261"/>
          <p:cNvSpPr/>
          <p:nvPr/>
        </p:nvSpPr>
        <p:spPr>
          <a:xfrm>
            <a:off x="3034404" y="2015103"/>
            <a:ext cx="76563" cy="76563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0" name="TextBox 269"/>
              <p:cNvSpPr txBox="1"/>
              <p:nvPr/>
            </p:nvSpPr>
            <p:spPr>
              <a:xfrm>
                <a:off x="838200" y="3657600"/>
                <a:ext cx="2265940" cy="8712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⋆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0" name="TextBox 2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657600"/>
                <a:ext cx="2265940" cy="87126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1" name="TextBox 270"/>
              <p:cNvSpPr txBox="1"/>
              <p:nvPr/>
            </p:nvSpPr>
            <p:spPr>
              <a:xfrm>
                <a:off x="228600" y="4648200"/>
                <a:ext cx="3713581" cy="8712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bSup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−1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 smtClean="0">
                                          <a:solidFill>
                                            <a:srgbClr val="FFC000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⋆</m:t>
                                      </m:r>
                                    </m:e>
                                  </m:d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𝑚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⋆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1" name="TextBox 2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648200"/>
                <a:ext cx="3713581" cy="87126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2" name="Rectangle 271"/>
              <p:cNvSpPr/>
              <p:nvPr/>
            </p:nvSpPr>
            <p:spPr>
              <a:xfrm>
                <a:off x="870405" y="5638800"/>
                <a:ext cx="1948995" cy="7471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box>
                        <m:boxPr>
                          <m:ctrlP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sz="200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sz="20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⋆</m:t>
                              </m:r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72" name="Rectangle 2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405" y="5638800"/>
                <a:ext cx="1948995" cy="74719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4" name="Freeform 273"/>
          <p:cNvSpPr/>
          <p:nvPr/>
        </p:nvSpPr>
        <p:spPr>
          <a:xfrm rot="5400000">
            <a:off x="5858420" y="1801432"/>
            <a:ext cx="1741570" cy="570632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  <a:gd name="connsiteX0" fmla="*/ 0 w 4121604"/>
              <a:gd name="connsiteY0" fmla="*/ 3690553 h 3708845"/>
              <a:gd name="connsiteX1" fmla="*/ 107333 w 4121604"/>
              <a:gd name="connsiteY1" fmla="*/ 3647223 h 3708845"/>
              <a:gd name="connsiteX2" fmla="*/ 619124 w 4121604"/>
              <a:gd name="connsiteY2" fmla="*/ 3340148 h 3708845"/>
              <a:gd name="connsiteX3" fmla="*/ 1151387 w 4121604"/>
              <a:gd name="connsiteY3" fmla="*/ 2248327 h 3708845"/>
              <a:gd name="connsiteX4" fmla="*/ 1534776 w 4121604"/>
              <a:gd name="connsiteY4" fmla="*/ 977407 h 3708845"/>
              <a:gd name="connsiteX5" fmla="*/ 1820427 w 4121604"/>
              <a:gd name="connsiteY5" fmla="*/ 243923 h 3708845"/>
              <a:gd name="connsiteX6" fmla="*/ 2072611 w 4121604"/>
              <a:gd name="connsiteY6" fmla="*/ 3271 h 3708845"/>
              <a:gd name="connsiteX7" fmla="*/ 2270503 w 4121604"/>
              <a:gd name="connsiteY7" fmla="*/ 139748 h 3708845"/>
              <a:gd name="connsiteX8" fmla="*/ 2482044 w 4121604"/>
              <a:gd name="connsiteY8" fmla="*/ 610596 h 3708845"/>
              <a:gd name="connsiteX9" fmla="*/ 2789118 w 4121604"/>
              <a:gd name="connsiteY9" fmla="*/ 1606883 h 3708845"/>
              <a:gd name="connsiteX10" fmla="*/ 3096193 w 4121604"/>
              <a:gd name="connsiteY10" fmla="*/ 2548578 h 3708845"/>
              <a:gd name="connsiteX11" fmla="*/ 3396444 w 4121604"/>
              <a:gd name="connsiteY11" fmla="*/ 3169551 h 3708845"/>
              <a:gd name="connsiteX12" fmla="*/ 3703518 w 4121604"/>
              <a:gd name="connsiteY12" fmla="*/ 3490274 h 3708845"/>
              <a:gd name="connsiteX13" fmla="*/ 4110283 w 4121604"/>
              <a:gd name="connsiteY13" fmla="*/ 3676936 h 3708845"/>
              <a:gd name="connsiteX14" fmla="*/ 4121604 w 4121604"/>
              <a:gd name="connsiteY14" fmla="*/ 3708845 h 3708845"/>
              <a:gd name="connsiteX0" fmla="*/ 0 w 4121604"/>
              <a:gd name="connsiteY0" fmla="*/ 3688534 h 3706826"/>
              <a:gd name="connsiteX1" fmla="*/ 107333 w 4121604"/>
              <a:gd name="connsiteY1" fmla="*/ 3645204 h 3706826"/>
              <a:gd name="connsiteX2" fmla="*/ 619124 w 4121604"/>
              <a:gd name="connsiteY2" fmla="*/ 3338129 h 3706826"/>
              <a:gd name="connsiteX3" fmla="*/ 1151387 w 4121604"/>
              <a:gd name="connsiteY3" fmla="*/ 2246308 h 3706826"/>
              <a:gd name="connsiteX4" fmla="*/ 1534776 w 4121604"/>
              <a:gd name="connsiteY4" fmla="*/ 975388 h 3706826"/>
              <a:gd name="connsiteX5" fmla="*/ 1820427 w 4121604"/>
              <a:gd name="connsiteY5" fmla="*/ 241904 h 3706826"/>
              <a:gd name="connsiteX6" fmla="*/ 2072611 w 4121604"/>
              <a:gd name="connsiteY6" fmla="*/ 1252 h 3706826"/>
              <a:gd name="connsiteX7" fmla="*/ 2280879 w 4121604"/>
              <a:gd name="connsiteY7" fmla="*/ 168724 h 3706826"/>
              <a:gd name="connsiteX8" fmla="*/ 2482044 w 4121604"/>
              <a:gd name="connsiteY8" fmla="*/ 608577 h 3706826"/>
              <a:gd name="connsiteX9" fmla="*/ 2789118 w 4121604"/>
              <a:gd name="connsiteY9" fmla="*/ 1604864 h 3706826"/>
              <a:gd name="connsiteX10" fmla="*/ 3096193 w 4121604"/>
              <a:gd name="connsiteY10" fmla="*/ 2546559 h 3706826"/>
              <a:gd name="connsiteX11" fmla="*/ 3396444 w 4121604"/>
              <a:gd name="connsiteY11" fmla="*/ 3167532 h 3706826"/>
              <a:gd name="connsiteX12" fmla="*/ 3703518 w 4121604"/>
              <a:gd name="connsiteY12" fmla="*/ 3488255 h 3706826"/>
              <a:gd name="connsiteX13" fmla="*/ 4110283 w 4121604"/>
              <a:gd name="connsiteY13" fmla="*/ 3674917 h 3706826"/>
              <a:gd name="connsiteX14" fmla="*/ 4121604 w 4121604"/>
              <a:gd name="connsiteY14" fmla="*/ 3706826 h 370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6826">
                <a:moveTo>
                  <a:pt x="0" y="3688534"/>
                </a:moveTo>
                <a:cubicBezTo>
                  <a:pt x="61501" y="3667997"/>
                  <a:pt x="30004" y="3680076"/>
                  <a:pt x="107333" y="3645204"/>
                </a:cubicBezTo>
                <a:cubicBezTo>
                  <a:pt x="184662" y="3610332"/>
                  <a:pt x="424644" y="3550806"/>
                  <a:pt x="619124" y="3338129"/>
                </a:cubicBezTo>
                <a:cubicBezTo>
                  <a:pt x="813604" y="3125452"/>
                  <a:pt x="998778" y="2640098"/>
                  <a:pt x="1151387" y="2246308"/>
                </a:cubicBezTo>
                <a:cubicBezTo>
                  <a:pt x="1303996" y="1852518"/>
                  <a:pt x="1423269" y="1309455"/>
                  <a:pt x="1534776" y="975388"/>
                </a:cubicBezTo>
                <a:cubicBezTo>
                  <a:pt x="1646283" y="641321"/>
                  <a:pt x="1730788" y="404260"/>
                  <a:pt x="1820427" y="241904"/>
                </a:cubicBezTo>
                <a:cubicBezTo>
                  <a:pt x="1910066" y="79548"/>
                  <a:pt x="1995869" y="13449"/>
                  <a:pt x="2072611" y="1252"/>
                </a:cubicBezTo>
                <a:cubicBezTo>
                  <a:pt x="2149353" y="-10945"/>
                  <a:pt x="2212640" y="67503"/>
                  <a:pt x="2280879" y="168724"/>
                </a:cubicBezTo>
                <a:cubicBezTo>
                  <a:pt x="2349118" y="269945"/>
                  <a:pt x="2397338" y="369220"/>
                  <a:pt x="2482044" y="608577"/>
                </a:cubicBezTo>
                <a:cubicBezTo>
                  <a:pt x="2566750" y="847934"/>
                  <a:pt x="2686760" y="1281867"/>
                  <a:pt x="2789118" y="1604864"/>
                </a:cubicBezTo>
                <a:cubicBezTo>
                  <a:pt x="2891476" y="1927861"/>
                  <a:pt x="2994972" y="2286114"/>
                  <a:pt x="3096193" y="2546559"/>
                </a:cubicBezTo>
                <a:cubicBezTo>
                  <a:pt x="3197414" y="2807004"/>
                  <a:pt x="3295223" y="3010583"/>
                  <a:pt x="3396444" y="3167532"/>
                </a:cubicBezTo>
                <a:cubicBezTo>
                  <a:pt x="3497665" y="3324481"/>
                  <a:pt x="3584545" y="3403691"/>
                  <a:pt x="3703518" y="3488255"/>
                </a:cubicBezTo>
                <a:cubicBezTo>
                  <a:pt x="3822491" y="3572819"/>
                  <a:pt x="4040602" y="3638489"/>
                  <a:pt x="4110283" y="3674917"/>
                </a:cubicBezTo>
                <a:cubicBezTo>
                  <a:pt x="4118677" y="3671662"/>
                  <a:pt x="4093716" y="3694894"/>
                  <a:pt x="4121604" y="3706826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6" name="Group 275"/>
          <p:cNvGrpSpPr/>
          <p:nvPr/>
        </p:nvGrpSpPr>
        <p:grpSpPr>
          <a:xfrm>
            <a:off x="5279760" y="2676675"/>
            <a:ext cx="98509" cy="555438"/>
            <a:chOff x="4362154" y="4912794"/>
            <a:chExt cx="209846" cy="1183206"/>
          </a:xfrm>
        </p:grpSpPr>
        <p:grpSp>
          <p:nvGrpSpPr>
            <p:cNvPr id="277" name="Group 276"/>
            <p:cNvGrpSpPr/>
            <p:nvPr/>
          </p:nvGrpSpPr>
          <p:grpSpPr>
            <a:xfrm>
              <a:off x="4362154" y="4912794"/>
              <a:ext cx="209528" cy="1183206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279" name="Straight Connector 278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/>
              <p:cNvCxnSpPr/>
              <p:nvPr/>
            </p:nvCxnSpPr>
            <p:spPr>
              <a:xfrm>
                <a:off x="6662852" y="3319974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/>
              <p:cNvCxnSpPr/>
              <p:nvPr/>
            </p:nvCxnSpPr>
            <p:spPr>
              <a:xfrm>
                <a:off x="6662852" y="4170130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8" name="Oval 277"/>
            <p:cNvSpPr/>
            <p:nvPr/>
          </p:nvSpPr>
          <p:spPr>
            <a:xfrm>
              <a:off x="4362472" y="5393508"/>
              <a:ext cx="209528" cy="209528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3" name="Group 282"/>
          <p:cNvGrpSpPr/>
          <p:nvPr/>
        </p:nvGrpSpPr>
        <p:grpSpPr>
          <a:xfrm>
            <a:off x="5257800" y="1143000"/>
            <a:ext cx="147540" cy="614831"/>
            <a:chOff x="4315375" y="1645724"/>
            <a:chExt cx="314293" cy="1309728"/>
          </a:xfrm>
        </p:grpSpPr>
        <p:grpSp>
          <p:nvGrpSpPr>
            <p:cNvPr id="284" name="Group 283"/>
            <p:cNvGrpSpPr/>
            <p:nvPr/>
          </p:nvGrpSpPr>
          <p:grpSpPr>
            <a:xfrm>
              <a:off x="4367772" y="1645724"/>
              <a:ext cx="222408" cy="1309728"/>
              <a:chOff x="6914976" y="3272452"/>
              <a:chExt cx="161768" cy="952628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286" name="Straight Connector 285"/>
              <p:cNvCxnSpPr/>
              <p:nvPr/>
            </p:nvCxnSpPr>
            <p:spPr>
              <a:xfrm>
                <a:off x="6990558" y="3272452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286"/>
              <p:cNvCxnSpPr/>
              <p:nvPr/>
            </p:nvCxnSpPr>
            <p:spPr>
              <a:xfrm>
                <a:off x="6990558" y="3749316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/>
              <p:cNvCxnSpPr/>
              <p:nvPr/>
            </p:nvCxnSpPr>
            <p:spPr>
              <a:xfrm>
                <a:off x="6914976" y="3277860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/>
              <p:cNvCxnSpPr/>
              <p:nvPr/>
            </p:nvCxnSpPr>
            <p:spPr>
              <a:xfrm>
                <a:off x="6924344" y="4221064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5" name="5-Point Star 284"/>
            <p:cNvSpPr/>
            <p:nvPr/>
          </p:nvSpPr>
          <p:spPr>
            <a:xfrm>
              <a:off x="4315375" y="2147032"/>
              <a:ext cx="314293" cy="314293"/>
            </a:xfrm>
            <a:prstGeom prst="star5">
              <a:avLst>
                <a:gd name="adj" fmla="val 24719"/>
                <a:gd name="hf" fmla="val 105146"/>
                <a:gd name="vf" fmla="val 110557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54000">
                  <a:srgbClr val="FFC000"/>
                </a:gs>
                <a:gs pos="100000">
                  <a:srgbClr val="FFFF00"/>
                </a:gs>
              </a:gsLst>
            </a:gradFill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0" name="Group 289"/>
          <p:cNvGrpSpPr/>
          <p:nvPr/>
        </p:nvGrpSpPr>
        <p:grpSpPr>
          <a:xfrm>
            <a:off x="7777260" y="1694675"/>
            <a:ext cx="147540" cy="614831"/>
            <a:chOff x="7924800" y="2820915"/>
            <a:chExt cx="314293" cy="1309728"/>
          </a:xfrm>
        </p:grpSpPr>
        <p:grpSp>
          <p:nvGrpSpPr>
            <p:cNvPr id="291" name="Group 290"/>
            <p:cNvGrpSpPr/>
            <p:nvPr/>
          </p:nvGrpSpPr>
          <p:grpSpPr>
            <a:xfrm>
              <a:off x="7990062" y="2820915"/>
              <a:ext cx="209528" cy="1309728"/>
              <a:chOff x="6924344" y="3272452"/>
              <a:chExt cx="152400" cy="952628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293" name="Straight Connector 292"/>
              <p:cNvCxnSpPr/>
              <p:nvPr/>
            </p:nvCxnSpPr>
            <p:spPr>
              <a:xfrm>
                <a:off x="6990558" y="3272452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Straight Connector 293"/>
              <p:cNvCxnSpPr/>
              <p:nvPr/>
            </p:nvCxnSpPr>
            <p:spPr>
              <a:xfrm>
                <a:off x="6990558" y="3749316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Straight Connector 294"/>
              <p:cNvCxnSpPr/>
              <p:nvPr/>
            </p:nvCxnSpPr>
            <p:spPr>
              <a:xfrm>
                <a:off x="6924344" y="3277860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Straight Connector 295"/>
              <p:cNvCxnSpPr/>
              <p:nvPr/>
            </p:nvCxnSpPr>
            <p:spPr>
              <a:xfrm>
                <a:off x="6924344" y="4221064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2" name="5-Point Star 291"/>
            <p:cNvSpPr/>
            <p:nvPr/>
          </p:nvSpPr>
          <p:spPr>
            <a:xfrm>
              <a:off x="7924800" y="3322223"/>
              <a:ext cx="314293" cy="314293"/>
            </a:xfrm>
            <a:prstGeom prst="star5">
              <a:avLst>
                <a:gd name="adj" fmla="val 24719"/>
                <a:gd name="hf" fmla="val 105146"/>
                <a:gd name="vf" fmla="val 110557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54000">
                  <a:srgbClr val="FFC000"/>
                </a:gs>
                <a:gs pos="100000">
                  <a:srgbClr val="FFFF00"/>
                </a:gs>
              </a:gsLst>
            </a:gradFill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7" name="Group 296"/>
          <p:cNvGrpSpPr/>
          <p:nvPr/>
        </p:nvGrpSpPr>
        <p:grpSpPr>
          <a:xfrm>
            <a:off x="7714522" y="2106488"/>
            <a:ext cx="98509" cy="555438"/>
            <a:chOff x="7791154" y="3698168"/>
            <a:chExt cx="209846" cy="1183206"/>
          </a:xfrm>
        </p:grpSpPr>
        <p:grpSp>
          <p:nvGrpSpPr>
            <p:cNvPr id="298" name="Group 297"/>
            <p:cNvGrpSpPr/>
            <p:nvPr/>
          </p:nvGrpSpPr>
          <p:grpSpPr>
            <a:xfrm>
              <a:off x="7791154" y="3698168"/>
              <a:ext cx="209528" cy="1183206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300" name="Straight Connector 299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1" name="Straight Connector 300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Connector 301"/>
              <p:cNvCxnSpPr/>
              <p:nvPr/>
            </p:nvCxnSpPr>
            <p:spPr>
              <a:xfrm>
                <a:off x="6662852" y="3319974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/>
              <p:cNvCxnSpPr/>
              <p:nvPr/>
            </p:nvCxnSpPr>
            <p:spPr>
              <a:xfrm>
                <a:off x="6662852" y="4170130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9" name="Oval 298"/>
            <p:cNvSpPr/>
            <p:nvPr/>
          </p:nvSpPr>
          <p:spPr>
            <a:xfrm>
              <a:off x="7791472" y="4178882"/>
              <a:ext cx="209528" cy="209528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4" name="Rectangle 30"/>
          <p:cNvSpPr/>
          <p:nvPr/>
        </p:nvSpPr>
        <p:spPr>
          <a:xfrm>
            <a:off x="6450115" y="2385703"/>
            <a:ext cx="356368" cy="566288"/>
          </a:xfrm>
          <a:custGeom>
            <a:avLst/>
            <a:gdLst>
              <a:gd name="connsiteX0" fmla="*/ 0 w 759144"/>
              <a:gd name="connsiteY0" fmla="*/ 0 h 1307028"/>
              <a:gd name="connsiteX1" fmla="*/ 759144 w 759144"/>
              <a:gd name="connsiteY1" fmla="*/ 0 h 1307028"/>
              <a:gd name="connsiteX2" fmla="*/ 753978 w 759144"/>
              <a:gd name="connsiteY2" fmla="*/ 3607 h 1307028"/>
              <a:gd name="connsiteX3" fmla="*/ 521368 w 759144"/>
              <a:gd name="connsiteY3" fmla="*/ 200122 h 1307028"/>
              <a:gd name="connsiteX4" fmla="*/ 328863 w 759144"/>
              <a:gd name="connsiteY4" fmla="*/ 400649 h 1307028"/>
              <a:gd name="connsiteX5" fmla="*/ 172452 w 759144"/>
              <a:gd name="connsiteY5" fmla="*/ 625238 h 1307028"/>
              <a:gd name="connsiteX6" fmla="*/ 68178 w 759144"/>
              <a:gd name="connsiteY6" fmla="*/ 897954 h 1307028"/>
              <a:gd name="connsiteX7" fmla="*/ 16042 w 759144"/>
              <a:gd name="connsiteY7" fmla="*/ 1206765 h 1307028"/>
              <a:gd name="connsiteX8" fmla="*/ 0 w 759144"/>
              <a:gd name="connsiteY8" fmla="*/ 1307028 h 1307028"/>
              <a:gd name="connsiteX9" fmla="*/ 0 w 759144"/>
              <a:gd name="connsiteY9" fmla="*/ 0 h 130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9144" h="1307028">
                <a:moveTo>
                  <a:pt x="0" y="0"/>
                </a:moveTo>
                <a:lnTo>
                  <a:pt x="759144" y="0"/>
                </a:lnTo>
                <a:lnTo>
                  <a:pt x="753978" y="3607"/>
                </a:lnTo>
                <a:cubicBezTo>
                  <a:pt x="687136" y="59754"/>
                  <a:pt x="592220" y="133948"/>
                  <a:pt x="521368" y="200122"/>
                </a:cubicBezTo>
                <a:cubicBezTo>
                  <a:pt x="450515" y="266296"/>
                  <a:pt x="387016" y="329796"/>
                  <a:pt x="328863" y="400649"/>
                </a:cubicBezTo>
                <a:cubicBezTo>
                  <a:pt x="270710" y="471502"/>
                  <a:pt x="215899" y="542354"/>
                  <a:pt x="172452" y="625238"/>
                </a:cubicBezTo>
                <a:cubicBezTo>
                  <a:pt x="129004" y="708122"/>
                  <a:pt x="94246" y="801033"/>
                  <a:pt x="68178" y="897954"/>
                </a:cubicBezTo>
                <a:cubicBezTo>
                  <a:pt x="42110" y="994875"/>
                  <a:pt x="27405" y="1138586"/>
                  <a:pt x="16042" y="1206765"/>
                </a:cubicBezTo>
                <a:cubicBezTo>
                  <a:pt x="4679" y="1274944"/>
                  <a:pt x="12701" y="1257565"/>
                  <a:pt x="0" y="1307028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F200"/>
              </a:gs>
              <a:gs pos="100000">
                <a:srgbClr val="FF7A00"/>
              </a:gs>
            </a:gsLst>
            <a:lin ang="5400000" scaled="0"/>
          </a:gra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Rectangle 30"/>
          <p:cNvSpPr/>
          <p:nvPr/>
        </p:nvSpPr>
        <p:spPr>
          <a:xfrm flipV="1">
            <a:off x="6452201" y="1216850"/>
            <a:ext cx="356368" cy="597837"/>
          </a:xfrm>
          <a:custGeom>
            <a:avLst/>
            <a:gdLst>
              <a:gd name="connsiteX0" fmla="*/ 0 w 759144"/>
              <a:gd name="connsiteY0" fmla="*/ 0 h 1307028"/>
              <a:gd name="connsiteX1" fmla="*/ 759144 w 759144"/>
              <a:gd name="connsiteY1" fmla="*/ 0 h 1307028"/>
              <a:gd name="connsiteX2" fmla="*/ 753978 w 759144"/>
              <a:gd name="connsiteY2" fmla="*/ 3607 h 1307028"/>
              <a:gd name="connsiteX3" fmla="*/ 521368 w 759144"/>
              <a:gd name="connsiteY3" fmla="*/ 200122 h 1307028"/>
              <a:gd name="connsiteX4" fmla="*/ 328863 w 759144"/>
              <a:gd name="connsiteY4" fmla="*/ 400649 h 1307028"/>
              <a:gd name="connsiteX5" fmla="*/ 172452 w 759144"/>
              <a:gd name="connsiteY5" fmla="*/ 625238 h 1307028"/>
              <a:gd name="connsiteX6" fmla="*/ 68178 w 759144"/>
              <a:gd name="connsiteY6" fmla="*/ 897954 h 1307028"/>
              <a:gd name="connsiteX7" fmla="*/ 16042 w 759144"/>
              <a:gd name="connsiteY7" fmla="*/ 1206765 h 1307028"/>
              <a:gd name="connsiteX8" fmla="*/ 0 w 759144"/>
              <a:gd name="connsiteY8" fmla="*/ 1307028 h 1307028"/>
              <a:gd name="connsiteX9" fmla="*/ 0 w 759144"/>
              <a:gd name="connsiteY9" fmla="*/ 0 h 130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9144" h="1307028">
                <a:moveTo>
                  <a:pt x="0" y="0"/>
                </a:moveTo>
                <a:lnTo>
                  <a:pt x="759144" y="0"/>
                </a:lnTo>
                <a:lnTo>
                  <a:pt x="753978" y="3607"/>
                </a:lnTo>
                <a:cubicBezTo>
                  <a:pt x="687136" y="59754"/>
                  <a:pt x="592220" y="133948"/>
                  <a:pt x="521368" y="200122"/>
                </a:cubicBezTo>
                <a:cubicBezTo>
                  <a:pt x="450515" y="266296"/>
                  <a:pt x="387016" y="329796"/>
                  <a:pt x="328863" y="400649"/>
                </a:cubicBezTo>
                <a:cubicBezTo>
                  <a:pt x="270710" y="471502"/>
                  <a:pt x="215899" y="542354"/>
                  <a:pt x="172452" y="625238"/>
                </a:cubicBezTo>
                <a:cubicBezTo>
                  <a:pt x="129004" y="708122"/>
                  <a:pt x="94246" y="801033"/>
                  <a:pt x="68178" y="897954"/>
                </a:cubicBezTo>
                <a:cubicBezTo>
                  <a:pt x="42110" y="994875"/>
                  <a:pt x="27405" y="1138586"/>
                  <a:pt x="16042" y="1206765"/>
                </a:cubicBezTo>
                <a:cubicBezTo>
                  <a:pt x="4679" y="1274944"/>
                  <a:pt x="12701" y="1257565"/>
                  <a:pt x="0" y="1307028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F200"/>
              </a:gs>
              <a:gs pos="100000">
                <a:srgbClr val="FF7A00"/>
              </a:gs>
            </a:gsLst>
            <a:lin ang="5400000" scaled="0"/>
          </a:gra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6" name="Group 305"/>
          <p:cNvGrpSpPr/>
          <p:nvPr/>
        </p:nvGrpSpPr>
        <p:grpSpPr>
          <a:xfrm>
            <a:off x="6734400" y="1485217"/>
            <a:ext cx="147540" cy="614831"/>
            <a:chOff x="6324600" y="2374722"/>
            <a:chExt cx="314293" cy="1309728"/>
          </a:xfrm>
        </p:grpSpPr>
        <p:grpSp>
          <p:nvGrpSpPr>
            <p:cNvPr id="307" name="Group 306"/>
            <p:cNvGrpSpPr/>
            <p:nvPr/>
          </p:nvGrpSpPr>
          <p:grpSpPr>
            <a:xfrm>
              <a:off x="6389862" y="2374722"/>
              <a:ext cx="209528" cy="1309728"/>
              <a:chOff x="6924344" y="3272452"/>
              <a:chExt cx="152400" cy="952628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309" name="Straight Connector 308"/>
              <p:cNvCxnSpPr/>
              <p:nvPr/>
            </p:nvCxnSpPr>
            <p:spPr>
              <a:xfrm>
                <a:off x="6990558" y="3272452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/>
              <p:cNvCxnSpPr/>
              <p:nvPr/>
            </p:nvCxnSpPr>
            <p:spPr>
              <a:xfrm>
                <a:off x="6990558" y="3749316"/>
                <a:ext cx="1237" cy="475764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1" name="Straight Connector 310"/>
              <p:cNvCxnSpPr/>
              <p:nvPr/>
            </p:nvCxnSpPr>
            <p:spPr>
              <a:xfrm>
                <a:off x="6924344" y="3277860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2" name="Straight Connector 311"/>
              <p:cNvCxnSpPr/>
              <p:nvPr/>
            </p:nvCxnSpPr>
            <p:spPr>
              <a:xfrm>
                <a:off x="6924344" y="4211697"/>
                <a:ext cx="1524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8" name="5-Point Star 307"/>
            <p:cNvSpPr/>
            <p:nvPr/>
          </p:nvSpPr>
          <p:spPr>
            <a:xfrm>
              <a:off x="6324600" y="2876030"/>
              <a:ext cx="314293" cy="314293"/>
            </a:xfrm>
            <a:prstGeom prst="star5">
              <a:avLst>
                <a:gd name="adj" fmla="val 24719"/>
                <a:gd name="hf" fmla="val 105146"/>
                <a:gd name="vf" fmla="val 110557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54000">
                  <a:srgbClr val="FFC000"/>
                </a:gs>
                <a:gs pos="100000">
                  <a:srgbClr val="FFFF00"/>
                </a:gs>
              </a:gsLst>
            </a:gradFill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3" name="Rectangle 30"/>
          <p:cNvSpPr/>
          <p:nvPr/>
        </p:nvSpPr>
        <p:spPr>
          <a:xfrm>
            <a:off x="6449084" y="2384476"/>
            <a:ext cx="356368" cy="567516"/>
          </a:xfrm>
          <a:custGeom>
            <a:avLst/>
            <a:gdLst>
              <a:gd name="connsiteX0" fmla="*/ 0 w 759144"/>
              <a:gd name="connsiteY0" fmla="*/ 0 h 1307028"/>
              <a:gd name="connsiteX1" fmla="*/ 759144 w 759144"/>
              <a:gd name="connsiteY1" fmla="*/ 0 h 1307028"/>
              <a:gd name="connsiteX2" fmla="*/ 753978 w 759144"/>
              <a:gd name="connsiteY2" fmla="*/ 3607 h 1307028"/>
              <a:gd name="connsiteX3" fmla="*/ 521368 w 759144"/>
              <a:gd name="connsiteY3" fmla="*/ 200122 h 1307028"/>
              <a:gd name="connsiteX4" fmla="*/ 328863 w 759144"/>
              <a:gd name="connsiteY4" fmla="*/ 400649 h 1307028"/>
              <a:gd name="connsiteX5" fmla="*/ 172452 w 759144"/>
              <a:gd name="connsiteY5" fmla="*/ 625238 h 1307028"/>
              <a:gd name="connsiteX6" fmla="*/ 68178 w 759144"/>
              <a:gd name="connsiteY6" fmla="*/ 897954 h 1307028"/>
              <a:gd name="connsiteX7" fmla="*/ 16042 w 759144"/>
              <a:gd name="connsiteY7" fmla="*/ 1206765 h 1307028"/>
              <a:gd name="connsiteX8" fmla="*/ 0 w 759144"/>
              <a:gd name="connsiteY8" fmla="*/ 1307028 h 1307028"/>
              <a:gd name="connsiteX9" fmla="*/ 0 w 759144"/>
              <a:gd name="connsiteY9" fmla="*/ 0 h 130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9144" h="1307028">
                <a:moveTo>
                  <a:pt x="0" y="0"/>
                </a:moveTo>
                <a:lnTo>
                  <a:pt x="759144" y="0"/>
                </a:lnTo>
                <a:lnTo>
                  <a:pt x="753978" y="3607"/>
                </a:lnTo>
                <a:cubicBezTo>
                  <a:pt x="687136" y="59754"/>
                  <a:pt x="592220" y="133948"/>
                  <a:pt x="521368" y="200122"/>
                </a:cubicBezTo>
                <a:cubicBezTo>
                  <a:pt x="450515" y="266296"/>
                  <a:pt x="387016" y="329796"/>
                  <a:pt x="328863" y="400649"/>
                </a:cubicBezTo>
                <a:cubicBezTo>
                  <a:pt x="270710" y="471502"/>
                  <a:pt x="215899" y="542354"/>
                  <a:pt x="172452" y="625238"/>
                </a:cubicBezTo>
                <a:cubicBezTo>
                  <a:pt x="129004" y="708122"/>
                  <a:pt x="94246" y="801033"/>
                  <a:pt x="68178" y="897954"/>
                </a:cubicBezTo>
                <a:cubicBezTo>
                  <a:pt x="42110" y="994875"/>
                  <a:pt x="27405" y="1138586"/>
                  <a:pt x="16042" y="1206765"/>
                </a:cubicBezTo>
                <a:cubicBezTo>
                  <a:pt x="4679" y="1274944"/>
                  <a:pt x="12701" y="1257565"/>
                  <a:pt x="0" y="1307028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B0F0"/>
              </a:gs>
              <a:gs pos="100000">
                <a:srgbClr val="0070C0"/>
              </a:gs>
            </a:gsLst>
            <a:lin ang="5400000" scaled="0"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4" name="Group 313"/>
          <p:cNvGrpSpPr/>
          <p:nvPr/>
        </p:nvGrpSpPr>
        <p:grpSpPr>
          <a:xfrm>
            <a:off x="6758583" y="2109046"/>
            <a:ext cx="98509" cy="555438"/>
            <a:chOff x="6376116" y="3703618"/>
            <a:chExt cx="209846" cy="1183206"/>
          </a:xfrm>
        </p:grpSpPr>
        <p:grpSp>
          <p:nvGrpSpPr>
            <p:cNvPr id="315" name="Group 314"/>
            <p:cNvGrpSpPr/>
            <p:nvPr/>
          </p:nvGrpSpPr>
          <p:grpSpPr>
            <a:xfrm>
              <a:off x="6376116" y="3703618"/>
              <a:ext cx="209528" cy="1183206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317" name="Straight Connector 316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9" name="Straight Connector 318"/>
              <p:cNvCxnSpPr/>
              <p:nvPr/>
            </p:nvCxnSpPr>
            <p:spPr>
              <a:xfrm>
                <a:off x="6662852" y="3319974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Connector 319"/>
              <p:cNvCxnSpPr/>
              <p:nvPr/>
            </p:nvCxnSpPr>
            <p:spPr>
              <a:xfrm>
                <a:off x="6662852" y="4170130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6" name="Oval 315"/>
            <p:cNvSpPr/>
            <p:nvPr/>
          </p:nvSpPr>
          <p:spPr>
            <a:xfrm>
              <a:off x="6376434" y="4184332"/>
              <a:ext cx="209528" cy="209528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1" name="Oval 320"/>
          <p:cNvSpPr/>
          <p:nvPr/>
        </p:nvSpPr>
        <p:spPr>
          <a:xfrm>
            <a:off x="5890105" y="4927540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val 321"/>
          <p:cNvSpPr/>
          <p:nvPr/>
        </p:nvSpPr>
        <p:spPr>
          <a:xfrm>
            <a:off x="6575905" y="6203794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val 322"/>
          <p:cNvSpPr/>
          <p:nvPr/>
        </p:nvSpPr>
        <p:spPr>
          <a:xfrm>
            <a:off x="6867279" y="4046605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Oval 323"/>
          <p:cNvSpPr/>
          <p:nvPr/>
        </p:nvSpPr>
        <p:spPr>
          <a:xfrm>
            <a:off x="7718905" y="5211099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Oval 324"/>
          <p:cNvSpPr/>
          <p:nvPr/>
        </p:nvSpPr>
        <p:spPr>
          <a:xfrm>
            <a:off x="5128106" y="5597425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6" name="Group 325"/>
          <p:cNvGrpSpPr/>
          <p:nvPr/>
        </p:nvGrpSpPr>
        <p:grpSpPr>
          <a:xfrm>
            <a:off x="8153400" y="4887603"/>
            <a:ext cx="129891" cy="732387"/>
            <a:chOff x="5635132" y="2567483"/>
            <a:chExt cx="156068" cy="879987"/>
          </a:xfrm>
        </p:grpSpPr>
        <p:grpSp>
          <p:nvGrpSpPr>
            <p:cNvPr id="327" name="Group 326"/>
            <p:cNvGrpSpPr/>
            <p:nvPr/>
          </p:nvGrpSpPr>
          <p:grpSpPr>
            <a:xfrm>
              <a:off x="5635132" y="2567483"/>
              <a:ext cx="155833" cy="879987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329" name="Straight Connector 328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/>
              <p:nvPr/>
            </p:nvCxnSpPr>
            <p:spPr>
              <a:xfrm>
                <a:off x="6662852" y="3334469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>
                <a:off x="6662852" y="4173358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8" name="Oval 327"/>
            <p:cNvSpPr/>
            <p:nvPr/>
          </p:nvSpPr>
          <p:spPr>
            <a:xfrm>
              <a:off x="5635367" y="2925005"/>
              <a:ext cx="155833" cy="155833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3" name="Oval 332"/>
          <p:cNvSpPr/>
          <p:nvPr/>
        </p:nvSpPr>
        <p:spPr>
          <a:xfrm>
            <a:off x="5805249" y="4927540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4" name="Oval 333"/>
          <p:cNvSpPr/>
          <p:nvPr/>
        </p:nvSpPr>
        <p:spPr>
          <a:xfrm>
            <a:off x="6491049" y="6203794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Oval 334"/>
          <p:cNvSpPr/>
          <p:nvPr/>
        </p:nvSpPr>
        <p:spPr>
          <a:xfrm>
            <a:off x="6782422" y="4046605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6" name="Oval 335"/>
          <p:cNvSpPr/>
          <p:nvPr/>
        </p:nvSpPr>
        <p:spPr>
          <a:xfrm>
            <a:off x="7634048" y="5211099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Oval 336"/>
          <p:cNvSpPr/>
          <p:nvPr/>
        </p:nvSpPr>
        <p:spPr>
          <a:xfrm>
            <a:off x="5043249" y="5597425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Oval 337"/>
          <p:cNvSpPr/>
          <p:nvPr/>
        </p:nvSpPr>
        <p:spPr>
          <a:xfrm>
            <a:off x="5709673" y="4921517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Oval 338"/>
          <p:cNvSpPr/>
          <p:nvPr/>
        </p:nvSpPr>
        <p:spPr>
          <a:xfrm>
            <a:off x="6395473" y="6197771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Oval 339"/>
          <p:cNvSpPr/>
          <p:nvPr/>
        </p:nvSpPr>
        <p:spPr>
          <a:xfrm>
            <a:off x="6686847" y="4040582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Oval 340"/>
          <p:cNvSpPr/>
          <p:nvPr/>
        </p:nvSpPr>
        <p:spPr>
          <a:xfrm>
            <a:off x="7538473" y="5205076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Oval 341"/>
          <p:cNvSpPr/>
          <p:nvPr/>
        </p:nvSpPr>
        <p:spPr>
          <a:xfrm>
            <a:off x="4947674" y="5591401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/>
          <p:cNvSpPr/>
          <p:nvPr/>
        </p:nvSpPr>
        <p:spPr>
          <a:xfrm>
            <a:off x="5625711" y="4919535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Oval 343"/>
          <p:cNvSpPr/>
          <p:nvPr/>
        </p:nvSpPr>
        <p:spPr>
          <a:xfrm>
            <a:off x="4863711" y="5589420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/>
          <p:cNvSpPr/>
          <p:nvPr/>
        </p:nvSpPr>
        <p:spPr>
          <a:xfrm>
            <a:off x="6311510" y="6195789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" name="Oval 345"/>
          <p:cNvSpPr/>
          <p:nvPr/>
        </p:nvSpPr>
        <p:spPr>
          <a:xfrm>
            <a:off x="6602884" y="4038600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/>
          <p:cNvSpPr/>
          <p:nvPr/>
        </p:nvSpPr>
        <p:spPr>
          <a:xfrm>
            <a:off x="7454510" y="5203094"/>
            <a:ext cx="129695" cy="129695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8" name="Group 347"/>
          <p:cNvGrpSpPr/>
          <p:nvPr/>
        </p:nvGrpSpPr>
        <p:grpSpPr>
          <a:xfrm>
            <a:off x="8419857" y="5166296"/>
            <a:ext cx="129891" cy="146477"/>
            <a:chOff x="5787532" y="2902341"/>
            <a:chExt cx="156068" cy="175997"/>
          </a:xfrm>
        </p:grpSpPr>
        <p:grpSp>
          <p:nvGrpSpPr>
            <p:cNvPr id="349" name="Group 348"/>
            <p:cNvGrpSpPr/>
            <p:nvPr/>
          </p:nvGrpSpPr>
          <p:grpSpPr>
            <a:xfrm>
              <a:off x="5787532" y="2902341"/>
              <a:ext cx="155833" cy="175997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351" name="Straight Connector 350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3" name="Straight Connector 352"/>
              <p:cNvCxnSpPr/>
              <p:nvPr/>
            </p:nvCxnSpPr>
            <p:spPr>
              <a:xfrm>
                <a:off x="6662852" y="3334469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/>
              <p:cNvCxnSpPr/>
              <p:nvPr/>
            </p:nvCxnSpPr>
            <p:spPr>
              <a:xfrm>
                <a:off x="6662852" y="4173358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0" name="Oval 349"/>
            <p:cNvSpPr/>
            <p:nvPr/>
          </p:nvSpPr>
          <p:spPr>
            <a:xfrm>
              <a:off x="5787767" y="2919537"/>
              <a:ext cx="155833" cy="155833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5" name="TextBox 354"/>
          <p:cNvSpPr txBox="1"/>
          <p:nvPr/>
        </p:nvSpPr>
        <p:spPr>
          <a:xfrm>
            <a:off x="8418106" y="5178299"/>
            <a:ext cx="259089" cy="3073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364277322"/>
      </p:ext>
    </p:extLst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Oval 413"/>
          <p:cNvSpPr/>
          <p:nvPr/>
        </p:nvSpPr>
        <p:spPr>
          <a:xfrm>
            <a:off x="4126821" y="2615468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Oval 414"/>
          <p:cNvSpPr/>
          <p:nvPr/>
        </p:nvSpPr>
        <p:spPr>
          <a:xfrm>
            <a:off x="4506963" y="4148930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6" name="Oval 415"/>
          <p:cNvSpPr/>
          <p:nvPr/>
        </p:nvSpPr>
        <p:spPr>
          <a:xfrm>
            <a:off x="4887105" y="1556995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Oval 416"/>
          <p:cNvSpPr/>
          <p:nvPr/>
        </p:nvSpPr>
        <p:spPr>
          <a:xfrm>
            <a:off x="5267246" y="2956174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8" name="Oval 417"/>
          <p:cNvSpPr/>
          <p:nvPr/>
        </p:nvSpPr>
        <p:spPr>
          <a:xfrm>
            <a:off x="3746679" y="3420357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Illusory sample size and statistical significance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Freeform 120"/>
          <p:cNvSpPr/>
          <p:nvPr/>
        </p:nvSpPr>
        <p:spPr>
          <a:xfrm rot="5400000">
            <a:off x="-412422" y="1820420"/>
            <a:ext cx="2662825" cy="1215572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  <a:gd name="connsiteX0" fmla="*/ 0 w 4121604"/>
              <a:gd name="connsiteY0" fmla="*/ 3690553 h 3708845"/>
              <a:gd name="connsiteX1" fmla="*/ 107333 w 4121604"/>
              <a:gd name="connsiteY1" fmla="*/ 3647223 h 3708845"/>
              <a:gd name="connsiteX2" fmla="*/ 619124 w 4121604"/>
              <a:gd name="connsiteY2" fmla="*/ 3340148 h 3708845"/>
              <a:gd name="connsiteX3" fmla="*/ 1151387 w 4121604"/>
              <a:gd name="connsiteY3" fmla="*/ 2248327 h 3708845"/>
              <a:gd name="connsiteX4" fmla="*/ 1534776 w 4121604"/>
              <a:gd name="connsiteY4" fmla="*/ 977407 h 3708845"/>
              <a:gd name="connsiteX5" fmla="*/ 1820427 w 4121604"/>
              <a:gd name="connsiteY5" fmla="*/ 243923 h 3708845"/>
              <a:gd name="connsiteX6" fmla="*/ 2072611 w 4121604"/>
              <a:gd name="connsiteY6" fmla="*/ 3271 h 3708845"/>
              <a:gd name="connsiteX7" fmla="*/ 2270503 w 4121604"/>
              <a:gd name="connsiteY7" fmla="*/ 139748 h 3708845"/>
              <a:gd name="connsiteX8" fmla="*/ 2482044 w 4121604"/>
              <a:gd name="connsiteY8" fmla="*/ 610596 h 3708845"/>
              <a:gd name="connsiteX9" fmla="*/ 2789118 w 4121604"/>
              <a:gd name="connsiteY9" fmla="*/ 1606883 h 3708845"/>
              <a:gd name="connsiteX10" fmla="*/ 3096193 w 4121604"/>
              <a:gd name="connsiteY10" fmla="*/ 2548578 h 3708845"/>
              <a:gd name="connsiteX11" fmla="*/ 3396444 w 4121604"/>
              <a:gd name="connsiteY11" fmla="*/ 3169551 h 3708845"/>
              <a:gd name="connsiteX12" fmla="*/ 3703518 w 4121604"/>
              <a:gd name="connsiteY12" fmla="*/ 3490274 h 3708845"/>
              <a:gd name="connsiteX13" fmla="*/ 4110283 w 4121604"/>
              <a:gd name="connsiteY13" fmla="*/ 3676936 h 3708845"/>
              <a:gd name="connsiteX14" fmla="*/ 4121604 w 4121604"/>
              <a:gd name="connsiteY14" fmla="*/ 3708845 h 3708845"/>
              <a:gd name="connsiteX0" fmla="*/ 0 w 4121604"/>
              <a:gd name="connsiteY0" fmla="*/ 3688534 h 3706826"/>
              <a:gd name="connsiteX1" fmla="*/ 107333 w 4121604"/>
              <a:gd name="connsiteY1" fmla="*/ 3645204 h 3706826"/>
              <a:gd name="connsiteX2" fmla="*/ 619124 w 4121604"/>
              <a:gd name="connsiteY2" fmla="*/ 3338129 h 3706826"/>
              <a:gd name="connsiteX3" fmla="*/ 1151387 w 4121604"/>
              <a:gd name="connsiteY3" fmla="*/ 2246308 h 3706826"/>
              <a:gd name="connsiteX4" fmla="*/ 1534776 w 4121604"/>
              <a:gd name="connsiteY4" fmla="*/ 975388 h 3706826"/>
              <a:gd name="connsiteX5" fmla="*/ 1820427 w 4121604"/>
              <a:gd name="connsiteY5" fmla="*/ 241904 h 3706826"/>
              <a:gd name="connsiteX6" fmla="*/ 2072611 w 4121604"/>
              <a:gd name="connsiteY6" fmla="*/ 1252 h 3706826"/>
              <a:gd name="connsiteX7" fmla="*/ 2280879 w 4121604"/>
              <a:gd name="connsiteY7" fmla="*/ 168724 h 3706826"/>
              <a:gd name="connsiteX8" fmla="*/ 2482044 w 4121604"/>
              <a:gd name="connsiteY8" fmla="*/ 608577 h 3706826"/>
              <a:gd name="connsiteX9" fmla="*/ 2789118 w 4121604"/>
              <a:gd name="connsiteY9" fmla="*/ 1604864 h 3706826"/>
              <a:gd name="connsiteX10" fmla="*/ 3096193 w 4121604"/>
              <a:gd name="connsiteY10" fmla="*/ 2546559 h 3706826"/>
              <a:gd name="connsiteX11" fmla="*/ 3396444 w 4121604"/>
              <a:gd name="connsiteY11" fmla="*/ 3167532 h 3706826"/>
              <a:gd name="connsiteX12" fmla="*/ 3703518 w 4121604"/>
              <a:gd name="connsiteY12" fmla="*/ 3488255 h 3706826"/>
              <a:gd name="connsiteX13" fmla="*/ 4110283 w 4121604"/>
              <a:gd name="connsiteY13" fmla="*/ 3674917 h 3706826"/>
              <a:gd name="connsiteX14" fmla="*/ 4121604 w 4121604"/>
              <a:gd name="connsiteY14" fmla="*/ 3706826 h 3706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6826">
                <a:moveTo>
                  <a:pt x="0" y="3688534"/>
                </a:moveTo>
                <a:cubicBezTo>
                  <a:pt x="61501" y="3667997"/>
                  <a:pt x="30004" y="3680076"/>
                  <a:pt x="107333" y="3645204"/>
                </a:cubicBezTo>
                <a:cubicBezTo>
                  <a:pt x="184662" y="3610332"/>
                  <a:pt x="424644" y="3550806"/>
                  <a:pt x="619124" y="3338129"/>
                </a:cubicBezTo>
                <a:cubicBezTo>
                  <a:pt x="813604" y="3125452"/>
                  <a:pt x="998778" y="2640098"/>
                  <a:pt x="1151387" y="2246308"/>
                </a:cubicBezTo>
                <a:cubicBezTo>
                  <a:pt x="1303996" y="1852518"/>
                  <a:pt x="1423269" y="1309455"/>
                  <a:pt x="1534776" y="975388"/>
                </a:cubicBezTo>
                <a:cubicBezTo>
                  <a:pt x="1646283" y="641321"/>
                  <a:pt x="1730788" y="404260"/>
                  <a:pt x="1820427" y="241904"/>
                </a:cubicBezTo>
                <a:cubicBezTo>
                  <a:pt x="1910066" y="79548"/>
                  <a:pt x="1995869" y="13449"/>
                  <a:pt x="2072611" y="1252"/>
                </a:cubicBezTo>
                <a:cubicBezTo>
                  <a:pt x="2149353" y="-10945"/>
                  <a:pt x="2212640" y="67503"/>
                  <a:pt x="2280879" y="168724"/>
                </a:cubicBezTo>
                <a:cubicBezTo>
                  <a:pt x="2349118" y="269945"/>
                  <a:pt x="2397338" y="369220"/>
                  <a:pt x="2482044" y="608577"/>
                </a:cubicBezTo>
                <a:cubicBezTo>
                  <a:pt x="2566750" y="847934"/>
                  <a:pt x="2686760" y="1281867"/>
                  <a:pt x="2789118" y="1604864"/>
                </a:cubicBezTo>
                <a:cubicBezTo>
                  <a:pt x="2891476" y="1927861"/>
                  <a:pt x="2994972" y="2286114"/>
                  <a:pt x="3096193" y="2546559"/>
                </a:cubicBezTo>
                <a:cubicBezTo>
                  <a:pt x="3197414" y="2807004"/>
                  <a:pt x="3295223" y="3010583"/>
                  <a:pt x="3396444" y="3167532"/>
                </a:cubicBezTo>
                <a:cubicBezTo>
                  <a:pt x="3497665" y="3324481"/>
                  <a:pt x="3584545" y="3403691"/>
                  <a:pt x="3703518" y="3488255"/>
                </a:cubicBezTo>
                <a:cubicBezTo>
                  <a:pt x="3822491" y="3572819"/>
                  <a:pt x="4040602" y="3638489"/>
                  <a:pt x="4110283" y="3674917"/>
                </a:cubicBezTo>
                <a:cubicBezTo>
                  <a:pt x="4118677" y="3671662"/>
                  <a:pt x="4093716" y="3694894"/>
                  <a:pt x="4121604" y="3706826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0" name="Group 129"/>
          <p:cNvGrpSpPr/>
          <p:nvPr/>
        </p:nvGrpSpPr>
        <p:grpSpPr>
          <a:xfrm>
            <a:off x="387966" y="1901712"/>
            <a:ext cx="84889" cy="1496825"/>
            <a:chOff x="387966" y="1901712"/>
            <a:chExt cx="84889" cy="1496825"/>
          </a:xfrm>
        </p:grpSpPr>
        <p:sp>
          <p:nvSpPr>
            <p:cNvPr id="131" name="Oval 130"/>
            <p:cNvSpPr/>
            <p:nvPr/>
          </p:nvSpPr>
          <p:spPr>
            <a:xfrm>
              <a:off x="387966" y="2478307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387966" y="3313648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>
            <a:xfrm>
              <a:off x="387966" y="1901712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/>
            <p:nvPr/>
          </p:nvSpPr>
          <p:spPr>
            <a:xfrm>
              <a:off x="387966" y="2663904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/>
            <p:nvPr/>
          </p:nvSpPr>
          <p:spPr>
            <a:xfrm>
              <a:off x="387966" y="2916764"/>
              <a:ext cx="84889" cy="84889"/>
            </a:xfrm>
            <a:prstGeom prst="ellipse">
              <a:avLst/>
            </a:prstGeom>
            <a:effectLst>
              <a:outerShdw blurRad="190500" dist="25400" dir="2700000" rotWithShape="0">
                <a:srgbClr val="000000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373618" y="1893585"/>
            <a:ext cx="636665" cy="1654636"/>
            <a:chOff x="373618" y="1893585"/>
            <a:chExt cx="636665" cy="1654636"/>
          </a:xfrm>
        </p:grpSpPr>
        <p:sp>
          <p:nvSpPr>
            <p:cNvPr id="137" name="Isosceles Triangle 136"/>
            <p:cNvSpPr/>
            <p:nvPr/>
          </p:nvSpPr>
          <p:spPr>
            <a:xfrm>
              <a:off x="628284" y="1893585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Isosceles Triangle 137"/>
            <p:cNvSpPr/>
            <p:nvPr/>
          </p:nvSpPr>
          <p:spPr>
            <a:xfrm>
              <a:off x="373618" y="3449161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Isosceles Triangle 144"/>
            <p:cNvSpPr/>
            <p:nvPr/>
          </p:nvSpPr>
          <p:spPr>
            <a:xfrm>
              <a:off x="373618" y="2201117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Isosceles Triangle 145"/>
            <p:cNvSpPr/>
            <p:nvPr/>
          </p:nvSpPr>
          <p:spPr>
            <a:xfrm>
              <a:off x="683152" y="2976855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Isosceles Triangle 146"/>
            <p:cNvSpPr/>
            <p:nvPr/>
          </p:nvSpPr>
          <p:spPr>
            <a:xfrm>
              <a:off x="895374" y="2492809"/>
              <a:ext cx="114909" cy="99060"/>
            </a:xfrm>
            <a:prstGeom prst="triangle">
              <a:avLst/>
            </a:prstGeom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455346" y="1722941"/>
            <a:ext cx="936936" cy="964029"/>
            <a:chOff x="455346" y="1722941"/>
            <a:chExt cx="936936" cy="964029"/>
          </a:xfrm>
        </p:grpSpPr>
        <p:sp>
          <p:nvSpPr>
            <p:cNvPr id="151" name="Rectangle 150"/>
            <p:cNvSpPr/>
            <p:nvPr/>
          </p:nvSpPr>
          <p:spPr>
            <a:xfrm>
              <a:off x="1007122" y="2313549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667568" y="2067914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1304232" y="2505000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455346" y="1722941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755617" y="2598920"/>
              <a:ext cx="88050" cy="88050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38100" dir="2700000" rotWithShape="0">
                <a:srgbClr val="000000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6" name="Freeform 155"/>
          <p:cNvSpPr/>
          <p:nvPr/>
        </p:nvSpPr>
        <p:spPr>
          <a:xfrm rot="5400000">
            <a:off x="1931305" y="1888386"/>
            <a:ext cx="1191857" cy="1083049"/>
          </a:xfrm>
          <a:custGeom>
            <a:avLst/>
            <a:gdLst>
              <a:gd name="connsiteX0" fmla="*/ 0 w 5377218"/>
              <a:gd name="connsiteY0" fmla="*/ 3678418 h 3685242"/>
              <a:gd name="connsiteX1" fmla="*/ 723331 w 5377218"/>
              <a:gd name="connsiteY1" fmla="*/ 3644299 h 3685242"/>
              <a:gd name="connsiteX2" fmla="*/ 1187355 w 5377218"/>
              <a:gd name="connsiteY2" fmla="*/ 3391815 h 3685242"/>
              <a:gd name="connsiteX3" fmla="*/ 1767385 w 5377218"/>
              <a:gd name="connsiteY3" fmla="*/ 2245403 h 3685242"/>
              <a:gd name="connsiteX4" fmla="*/ 2156346 w 5377218"/>
              <a:gd name="connsiteY4" fmla="*/ 921571 h 3685242"/>
              <a:gd name="connsiteX5" fmla="*/ 2456597 w 5377218"/>
              <a:gd name="connsiteY5" fmla="*/ 164120 h 3685242"/>
              <a:gd name="connsiteX6" fmla="*/ 2688609 w 5377218"/>
              <a:gd name="connsiteY6" fmla="*/ 347 h 3685242"/>
              <a:gd name="connsiteX7" fmla="*/ 2886501 w 5377218"/>
              <a:gd name="connsiteY7" fmla="*/ 136824 h 3685242"/>
              <a:gd name="connsiteX8" fmla="*/ 3098042 w 5377218"/>
              <a:gd name="connsiteY8" fmla="*/ 607672 h 3685242"/>
              <a:gd name="connsiteX9" fmla="*/ 3405116 w 5377218"/>
              <a:gd name="connsiteY9" fmla="*/ 1603959 h 3685242"/>
              <a:gd name="connsiteX10" fmla="*/ 3712191 w 5377218"/>
              <a:gd name="connsiteY10" fmla="*/ 2545654 h 3685242"/>
              <a:gd name="connsiteX11" fmla="*/ 4012442 w 5377218"/>
              <a:gd name="connsiteY11" fmla="*/ 3166627 h 3685242"/>
              <a:gd name="connsiteX12" fmla="*/ 4319516 w 5377218"/>
              <a:gd name="connsiteY12" fmla="*/ 3487350 h 3685242"/>
              <a:gd name="connsiteX13" fmla="*/ 4660710 w 5377218"/>
              <a:gd name="connsiteY13" fmla="*/ 3637475 h 3685242"/>
              <a:gd name="connsiteX14" fmla="*/ 5377218 w 5377218"/>
              <a:gd name="connsiteY14" fmla="*/ 3685242 h 3685242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0710 w 5377218"/>
              <a:gd name="connsiteY13" fmla="*/ 3637475 h 3685764"/>
              <a:gd name="connsiteX14" fmla="*/ 5377218 w 5377218"/>
              <a:gd name="connsiteY14" fmla="*/ 3685242 h 3685764"/>
              <a:gd name="connsiteX0" fmla="*/ 0 w 5377218"/>
              <a:gd name="connsiteY0" fmla="*/ 3678418 h 3685764"/>
              <a:gd name="connsiteX1" fmla="*/ 723331 w 5377218"/>
              <a:gd name="connsiteY1" fmla="*/ 3644299 h 3685764"/>
              <a:gd name="connsiteX2" fmla="*/ 1235122 w 5377218"/>
              <a:gd name="connsiteY2" fmla="*/ 3337224 h 3685764"/>
              <a:gd name="connsiteX3" fmla="*/ 1767385 w 5377218"/>
              <a:gd name="connsiteY3" fmla="*/ 2245403 h 3685764"/>
              <a:gd name="connsiteX4" fmla="*/ 2156346 w 5377218"/>
              <a:gd name="connsiteY4" fmla="*/ 921571 h 3685764"/>
              <a:gd name="connsiteX5" fmla="*/ 2456597 w 5377218"/>
              <a:gd name="connsiteY5" fmla="*/ 164120 h 3685764"/>
              <a:gd name="connsiteX6" fmla="*/ 2688609 w 5377218"/>
              <a:gd name="connsiteY6" fmla="*/ 347 h 3685764"/>
              <a:gd name="connsiteX7" fmla="*/ 2886501 w 5377218"/>
              <a:gd name="connsiteY7" fmla="*/ 136824 h 3685764"/>
              <a:gd name="connsiteX8" fmla="*/ 3098042 w 5377218"/>
              <a:gd name="connsiteY8" fmla="*/ 607672 h 3685764"/>
              <a:gd name="connsiteX9" fmla="*/ 3405116 w 5377218"/>
              <a:gd name="connsiteY9" fmla="*/ 1603959 h 3685764"/>
              <a:gd name="connsiteX10" fmla="*/ 3712191 w 5377218"/>
              <a:gd name="connsiteY10" fmla="*/ 2545654 h 3685764"/>
              <a:gd name="connsiteX11" fmla="*/ 4012442 w 5377218"/>
              <a:gd name="connsiteY11" fmla="*/ 3166627 h 3685764"/>
              <a:gd name="connsiteX12" fmla="*/ 4319516 w 5377218"/>
              <a:gd name="connsiteY12" fmla="*/ 3487350 h 3685764"/>
              <a:gd name="connsiteX13" fmla="*/ 4665171 w 5377218"/>
              <a:gd name="connsiteY13" fmla="*/ 3646396 h 3685764"/>
              <a:gd name="connsiteX14" fmla="*/ 5377218 w 5377218"/>
              <a:gd name="connsiteY14" fmla="*/ 3685242 h 3685764"/>
              <a:gd name="connsiteX0" fmla="*/ 0 w 5377218"/>
              <a:gd name="connsiteY0" fmla="*/ 3678418 h 3685242"/>
              <a:gd name="connsiteX1" fmla="*/ 328470 w 5377218"/>
              <a:gd name="connsiteY1" fmla="*/ 3678724 h 3685242"/>
              <a:gd name="connsiteX2" fmla="*/ 723331 w 5377218"/>
              <a:gd name="connsiteY2" fmla="*/ 3644299 h 3685242"/>
              <a:gd name="connsiteX3" fmla="*/ 1235122 w 5377218"/>
              <a:gd name="connsiteY3" fmla="*/ 3337224 h 3685242"/>
              <a:gd name="connsiteX4" fmla="*/ 1767385 w 5377218"/>
              <a:gd name="connsiteY4" fmla="*/ 2245403 h 3685242"/>
              <a:gd name="connsiteX5" fmla="*/ 2156346 w 5377218"/>
              <a:gd name="connsiteY5" fmla="*/ 921571 h 3685242"/>
              <a:gd name="connsiteX6" fmla="*/ 2456597 w 5377218"/>
              <a:gd name="connsiteY6" fmla="*/ 164120 h 3685242"/>
              <a:gd name="connsiteX7" fmla="*/ 2688609 w 5377218"/>
              <a:gd name="connsiteY7" fmla="*/ 347 h 3685242"/>
              <a:gd name="connsiteX8" fmla="*/ 2886501 w 5377218"/>
              <a:gd name="connsiteY8" fmla="*/ 136824 h 3685242"/>
              <a:gd name="connsiteX9" fmla="*/ 3098042 w 5377218"/>
              <a:gd name="connsiteY9" fmla="*/ 607672 h 3685242"/>
              <a:gd name="connsiteX10" fmla="*/ 3405116 w 5377218"/>
              <a:gd name="connsiteY10" fmla="*/ 1603959 h 3685242"/>
              <a:gd name="connsiteX11" fmla="*/ 3712191 w 5377218"/>
              <a:gd name="connsiteY11" fmla="*/ 2545654 h 3685242"/>
              <a:gd name="connsiteX12" fmla="*/ 4012442 w 5377218"/>
              <a:gd name="connsiteY12" fmla="*/ 3166627 h 3685242"/>
              <a:gd name="connsiteX13" fmla="*/ 4319516 w 5377218"/>
              <a:gd name="connsiteY13" fmla="*/ 3487350 h 3685242"/>
              <a:gd name="connsiteX14" fmla="*/ 4665171 w 5377218"/>
              <a:gd name="connsiteY14" fmla="*/ 3646396 h 3685242"/>
              <a:gd name="connsiteX15" fmla="*/ 5377218 w 5377218"/>
              <a:gd name="connsiteY15" fmla="*/ 3685242 h 3685242"/>
              <a:gd name="connsiteX0" fmla="*/ 0 w 5377218"/>
              <a:gd name="connsiteY0" fmla="*/ 3678418 h 3685880"/>
              <a:gd name="connsiteX1" fmla="*/ 328470 w 5377218"/>
              <a:gd name="connsiteY1" fmla="*/ 3678724 h 3685880"/>
              <a:gd name="connsiteX2" fmla="*/ 723331 w 5377218"/>
              <a:gd name="connsiteY2" fmla="*/ 3644299 h 3685880"/>
              <a:gd name="connsiteX3" fmla="*/ 1235122 w 5377218"/>
              <a:gd name="connsiteY3" fmla="*/ 3337224 h 3685880"/>
              <a:gd name="connsiteX4" fmla="*/ 1767385 w 5377218"/>
              <a:gd name="connsiteY4" fmla="*/ 2245403 h 3685880"/>
              <a:gd name="connsiteX5" fmla="*/ 2156346 w 5377218"/>
              <a:gd name="connsiteY5" fmla="*/ 921571 h 3685880"/>
              <a:gd name="connsiteX6" fmla="*/ 2456597 w 5377218"/>
              <a:gd name="connsiteY6" fmla="*/ 164120 h 3685880"/>
              <a:gd name="connsiteX7" fmla="*/ 2688609 w 5377218"/>
              <a:gd name="connsiteY7" fmla="*/ 347 h 3685880"/>
              <a:gd name="connsiteX8" fmla="*/ 2886501 w 5377218"/>
              <a:gd name="connsiteY8" fmla="*/ 136824 h 3685880"/>
              <a:gd name="connsiteX9" fmla="*/ 3098042 w 5377218"/>
              <a:gd name="connsiteY9" fmla="*/ 607672 h 3685880"/>
              <a:gd name="connsiteX10" fmla="*/ 3405116 w 5377218"/>
              <a:gd name="connsiteY10" fmla="*/ 1603959 h 3685880"/>
              <a:gd name="connsiteX11" fmla="*/ 3712191 w 5377218"/>
              <a:gd name="connsiteY11" fmla="*/ 2545654 h 3685880"/>
              <a:gd name="connsiteX12" fmla="*/ 4012442 w 5377218"/>
              <a:gd name="connsiteY12" fmla="*/ 3166627 h 3685880"/>
              <a:gd name="connsiteX13" fmla="*/ 4319516 w 5377218"/>
              <a:gd name="connsiteY13" fmla="*/ 3487350 h 3685880"/>
              <a:gd name="connsiteX14" fmla="*/ 4665171 w 5377218"/>
              <a:gd name="connsiteY14" fmla="*/ 3646396 h 3685880"/>
              <a:gd name="connsiteX15" fmla="*/ 5377218 w 5377218"/>
              <a:gd name="connsiteY15" fmla="*/ 3685242 h 3685880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8731"/>
              <a:gd name="connsiteX1" fmla="*/ 328470 w 5377218"/>
              <a:gd name="connsiteY1" fmla="*/ 3682824 h 3688731"/>
              <a:gd name="connsiteX2" fmla="*/ 723331 w 5377218"/>
              <a:gd name="connsiteY2" fmla="*/ 3644299 h 3688731"/>
              <a:gd name="connsiteX3" fmla="*/ 1235122 w 5377218"/>
              <a:gd name="connsiteY3" fmla="*/ 3337224 h 3688731"/>
              <a:gd name="connsiteX4" fmla="*/ 1767385 w 5377218"/>
              <a:gd name="connsiteY4" fmla="*/ 2245403 h 3688731"/>
              <a:gd name="connsiteX5" fmla="*/ 2156346 w 5377218"/>
              <a:gd name="connsiteY5" fmla="*/ 921571 h 3688731"/>
              <a:gd name="connsiteX6" fmla="*/ 2456597 w 5377218"/>
              <a:gd name="connsiteY6" fmla="*/ 164120 h 3688731"/>
              <a:gd name="connsiteX7" fmla="*/ 2688609 w 5377218"/>
              <a:gd name="connsiteY7" fmla="*/ 347 h 3688731"/>
              <a:gd name="connsiteX8" fmla="*/ 2886501 w 5377218"/>
              <a:gd name="connsiteY8" fmla="*/ 136824 h 3688731"/>
              <a:gd name="connsiteX9" fmla="*/ 3098042 w 5377218"/>
              <a:gd name="connsiteY9" fmla="*/ 607672 h 3688731"/>
              <a:gd name="connsiteX10" fmla="*/ 3405116 w 5377218"/>
              <a:gd name="connsiteY10" fmla="*/ 1603959 h 3688731"/>
              <a:gd name="connsiteX11" fmla="*/ 3712191 w 5377218"/>
              <a:gd name="connsiteY11" fmla="*/ 2545654 h 3688731"/>
              <a:gd name="connsiteX12" fmla="*/ 4012442 w 5377218"/>
              <a:gd name="connsiteY12" fmla="*/ 3166627 h 3688731"/>
              <a:gd name="connsiteX13" fmla="*/ 4319516 w 5377218"/>
              <a:gd name="connsiteY13" fmla="*/ 3487350 h 3688731"/>
              <a:gd name="connsiteX14" fmla="*/ 4665171 w 5377218"/>
              <a:gd name="connsiteY14" fmla="*/ 3646396 h 3688731"/>
              <a:gd name="connsiteX15" fmla="*/ 5377218 w 5377218"/>
              <a:gd name="connsiteY15" fmla="*/ 3685242 h 3688731"/>
              <a:gd name="connsiteX0" fmla="*/ 0 w 5377218"/>
              <a:gd name="connsiteY0" fmla="*/ 3678418 h 3686942"/>
              <a:gd name="connsiteX1" fmla="*/ 328470 w 5377218"/>
              <a:gd name="connsiteY1" fmla="*/ 3682824 h 3686942"/>
              <a:gd name="connsiteX2" fmla="*/ 723331 w 5377218"/>
              <a:gd name="connsiteY2" fmla="*/ 3644299 h 3686942"/>
              <a:gd name="connsiteX3" fmla="*/ 1235122 w 5377218"/>
              <a:gd name="connsiteY3" fmla="*/ 3337224 h 3686942"/>
              <a:gd name="connsiteX4" fmla="*/ 1767385 w 5377218"/>
              <a:gd name="connsiteY4" fmla="*/ 2245403 h 3686942"/>
              <a:gd name="connsiteX5" fmla="*/ 2156346 w 5377218"/>
              <a:gd name="connsiteY5" fmla="*/ 921571 h 3686942"/>
              <a:gd name="connsiteX6" fmla="*/ 2456597 w 5377218"/>
              <a:gd name="connsiteY6" fmla="*/ 164120 h 3686942"/>
              <a:gd name="connsiteX7" fmla="*/ 2688609 w 5377218"/>
              <a:gd name="connsiteY7" fmla="*/ 347 h 3686942"/>
              <a:gd name="connsiteX8" fmla="*/ 2886501 w 5377218"/>
              <a:gd name="connsiteY8" fmla="*/ 136824 h 3686942"/>
              <a:gd name="connsiteX9" fmla="*/ 3098042 w 5377218"/>
              <a:gd name="connsiteY9" fmla="*/ 607672 h 3686942"/>
              <a:gd name="connsiteX10" fmla="*/ 3405116 w 5377218"/>
              <a:gd name="connsiteY10" fmla="*/ 1603959 h 3686942"/>
              <a:gd name="connsiteX11" fmla="*/ 3712191 w 5377218"/>
              <a:gd name="connsiteY11" fmla="*/ 2545654 h 3686942"/>
              <a:gd name="connsiteX12" fmla="*/ 4012442 w 5377218"/>
              <a:gd name="connsiteY12" fmla="*/ 3166627 h 3686942"/>
              <a:gd name="connsiteX13" fmla="*/ 4319516 w 5377218"/>
              <a:gd name="connsiteY13" fmla="*/ 3487350 h 3686942"/>
              <a:gd name="connsiteX14" fmla="*/ 4665171 w 5377218"/>
              <a:gd name="connsiteY14" fmla="*/ 3646396 h 3686942"/>
              <a:gd name="connsiteX15" fmla="*/ 5377218 w 537721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5048748 w 5048748"/>
              <a:gd name="connsiteY14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5048748"/>
              <a:gd name="connsiteY0" fmla="*/ 3682824 h 3686942"/>
              <a:gd name="connsiteX1" fmla="*/ 394861 w 5048748"/>
              <a:gd name="connsiteY1" fmla="*/ 3644299 h 3686942"/>
              <a:gd name="connsiteX2" fmla="*/ 906652 w 5048748"/>
              <a:gd name="connsiteY2" fmla="*/ 3337224 h 3686942"/>
              <a:gd name="connsiteX3" fmla="*/ 1438915 w 5048748"/>
              <a:gd name="connsiteY3" fmla="*/ 2245403 h 3686942"/>
              <a:gd name="connsiteX4" fmla="*/ 1827876 w 5048748"/>
              <a:gd name="connsiteY4" fmla="*/ 921571 h 3686942"/>
              <a:gd name="connsiteX5" fmla="*/ 2128127 w 5048748"/>
              <a:gd name="connsiteY5" fmla="*/ 164120 h 3686942"/>
              <a:gd name="connsiteX6" fmla="*/ 2360139 w 5048748"/>
              <a:gd name="connsiteY6" fmla="*/ 347 h 3686942"/>
              <a:gd name="connsiteX7" fmla="*/ 2558031 w 5048748"/>
              <a:gd name="connsiteY7" fmla="*/ 136824 h 3686942"/>
              <a:gd name="connsiteX8" fmla="*/ 2769572 w 5048748"/>
              <a:gd name="connsiteY8" fmla="*/ 607672 h 3686942"/>
              <a:gd name="connsiteX9" fmla="*/ 3076646 w 5048748"/>
              <a:gd name="connsiteY9" fmla="*/ 1603959 h 3686942"/>
              <a:gd name="connsiteX10" fmla="*/ 3383721 w 5048748"/>
              <a:gd name="connsiteY10" fmla="*/ 2545654 h 3686942"/>
              <a:gd name="connsiteX11" fmla="*/ 3683972 w 5048748"/>
              <a:gd name="connsiteY11" fmla="*/ 3166627 h 3686942"/>
              <a:gd name="connsiteX12" fmla="*/ 3991046 w 5048748"/>
              <a:gd name="connsiteY12" fmla="*/ 3487350 h 3686942"/>
              <a:gd name="connsiteX13" fmla="*/ 4336701 w 5048748"/>
              <a:gd name="connsiteY13" fmla="*/ 3646396 h 3686942"/>
              <a:gd name="connsiteX14" fmla="*/ 4670410 w 5048748"/>
              <a:gd name="connsiteY14" fmla="*/ 3670524 h 3686942"/>
              <a:gd name="connsiteX15" fmla="*/ 5048748 w 5048748"/>
              <a:gd name="connsiteY15" fmla="*/ 3685242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70524 h 3686942"/>
              <a:gd name="connsiteX0" fmla="*/ 0 w 4670410"/>
              <a:gd name="connsiteY0" fmla="*/ 3682824 h 3686942"/>
              <a:gd name="connsiteX1" fmla="*/ 394861 w 4670410"/>
              <a:gd name="connsiteY1" fmla="*/ 3644299 h 3686942"/>
              <a:gd name="connsiteX2" fmla="*/ 906652 w 4670410"/>
              <a:gd name="connsiteY2" fmla="*/ 3337224 h 3686942"/>
              <a:gd name="connsiteX3" fmla="*/ 1438915 w 4670410"/>
              <a:gd name="connsiteY3" fmla="*/ 2245403 h 3686942"/>
              <a:gd name="connsiteX4" fmla="*/ 1827876 w 4670410"/>
              <a:gd name="connsiteY4" fmla="*/ 921571 h 3686942"/>
              <a:gd name="connsiteX5" fmla="*/ 2128127 w 4670410"/>
              <a:gd name="connsiteY5" fmla="*/ 164120 h 3686942"/>
              <a:gd name="connsiteX6" fmla="*/ 2360139 w 4670410"/>
              <a:gd name="connsiteY6" fmla="*/ 347 h 3686942"/>
              <a:gd name="connsiteX7" fmla="*/ 2558031 w 4670410"/>
              <a:gd name="connsiteY7" fmla="*/ 136824 h 3686942"/>
              <a:gd name="connsiteX8" fmla="*/ 2769572 w 4670410"/>
              <a:gd name="connsiteY8" fmla="*/ 607672 h 3686942"/>
              <a:gd name="connsiteX9" fmla="*/ 3076646 w 4670410"/>
              <a:gd name="connsiteY9" fmla="*/ 1603959 h 3686942"/>
              <a:gd name="connsiteX10" fmla="*/ 3383721 w 4670410"/>
              <a:gd name="connsiteY10" fmla="*/ 2545654 h 3686942"/>
              <a:gd name="connsiteX11" fmla="*/ 3683972 w 4670410"/>
              <a:gd name="connsiteY11" fmla="*/ 3166627 h 3686942"/>
              <a:gd name="connsiteX12" fmla="*/ 3991046 w 4670410"/>
              <a:gd name="connsiteY12" fmla="*/ 3487350 h 3686942"/>
              <a:gd name="connsiteX13" fmla="*/ 4336701 w 4670410"/>
              <a:gd name="connsiteY13" fmla="*/ 3646396 h 3686942"/>
              <a:gd name="connsiteX14" fmla="*/ 4670410 w 4670410"/>
              <a:gd name="connsiteY14" fmla="*/ 3686926 h 3686942"/>
              <a:gd name="connsiteX0" fmla="*/ 0 w 4670410"/>
              <a:gd name="connsiteY0" fmla="*/ 3682824 h 3686926"/>
              <a:gd name="connsiteX1" fmla="*/ 274598 w 4670410"/>
              <a:gd name="connsiteY1" fmla="*/ 3673513 h 3686926"/>
              <a:gd name="connsiteX2" fmla="*/ 394861 w 4670410"/>
              <a:gd name="connsiteY2" fmla="*/ 3644299 h 3686926"/>
              <a:gd name="connsiteX3" fmla="*/ 906652 w 4670410"/>
              <a:gd name="connsiteY3" fmla="*/ 3337224 h 3686926"/>
              <a:gd name="connsiteX4" fmla="*/ 1438915 w 4670410"/>
              <a:gd name="connsiteY4" fmla="*/ 2245403 h 3686926"/>
              <a:gd name="connsiteX5" fmla="*/ 1827876 w 4670410"/>
              <a:gd name="connsiteY5" fmla="*/ 921571 h 3686926"/>
              <a:gd name="connsiteX6" fmla="*/ 2128127 w 4670410"/>
              <a:gd name="connsiteY6" fmla="*/ 164120 h 3686926"/>
              <a:gd name="connsiteX7" fmla="*/ 2360139 w 4670410"/>
              <a:gd name="connsiteY7" fmla="*/ 347 h 3686926"/>
              <a:gd name="connsiteX8" fmla="*/ 2558031 w 4670410"/>
              <a:gd name="connsiteY8" fmla="*/ 136824 h 3686926"/>
              <a:gd name="connsiteX9" fmla="*/ 2769572 w 4670410"/>
              <a:gd name="connsiteY9" fmla="*/ 607672 h 3686926"/>
              <a:gd name="connsiteX10" fmla="*/ 3076646 w 4670410"/>
              <a:gd name="connsiteY10" fmla="*/ 1603959 h 3686926"/>
              <a:gd name="connsiteX11" fmla="*/ 3383721 w 4670410"/>
              <a:gd name="connsiteY11" fmla="*/ 2545654 h 3686926"/>
              <a:gd name="connsiteX12" fmla="*/ 3683972 w 4670410"/>
              <a:gd name="connsiteY12" fmla="*/ 3166627 h 3686926"/>
              <a:gd name="connsiteX13" fmla="*/ 3991046 w 4670410"/>
              <a:gd name="connsiteY13" fmla="*/ 3487350 h 3686926"/>
              <a:gd name="connsiteX14" fmla="*/ 4336701 w 4670410"/>
              <a:gd name="connsiteY14" fmla="*/ 3646396 h 3686926"/>
              <a:gd name="connsiteX15" fmla="*/ 4670410 w 4670410"/>
              <a:gd name="connsiteY15" fmla="*/ 3686926 h 3686926"/>
              <a:gd name="connsiteX0" fmla="*/ 0 w 4395812"/>
              <a:gd name="connsiteY0" fmla="*/ 3673513 h 3686926"/>
              <a:gd name="connsiteX1" fmla="*/ 120263 w 4395812"/>
              <a:gd name="connsiteY1" fmla="*/ 3644299 h 3686926"/>
              <a:gd name="connsiteX2" fmla="*/ 632054 w 4395812"/>
              <a:gd name="connsiteY2" fmla="*/ 3337224 h 3686926"/>
              <a:gd name="connsiteX3" fmla="*/ 1164317 w 4395812"/>
              <a:gd name="connsiteY3" fmla="*/ 2245403 h 3686926"/>
              <a:gd name="connsiteX4" fmla="*/ 1553278 w 4395812"/>
              <a:gd name="connsiteY4" fmla="*/ 921571 h 3686926"/>
              <a:gd name="connsiteX5" fmla="*/ 1853529 w 4395812"/>
              <a:gd name="connsiteY5" fmla="*/ 164120 h 3686926"/>
              <a:gd name="connsiteX6" fmla="*/ 2085541 w 4395812"/>
              <a:gd name="connsiteY6" fmla="*/ 347 h 3686926"/>
              <a:gd name="connsiteX7" fmla="*/ 2283433 w 4395812"/>
              <a:gd name="connsiteY7" fmla="*/ 136824 h 3686926"/>
              <a:gd name="connsiteX8" fmla="*/ 2494974 w 4395812"/>
              <a:gd name="connsiteY8" fmla="*/ 607672 h 3686926"/>
              <a:gd name="connsiteX9" fmla="*/ 2802048 w 4395812"/>
              <a:gd name="connsiteY9" fmla="*/ 1603959 h 3686926"/>
              <a:gd name="connsiteX10" fmla="*/ 3109123 w 4395812"/>
              <a:gd name="connsiteY10" fmla="*/ 2545654 h 3686926"/>
              <a:gd name="connsiteX11" fmla="*/ 3409374 w 4395812"/>
              <a:gd name="connsiteY11" fmla="*/ 3166627 h 3686926"/>
              <a:gd name="connsiteX12" fmla="*/ 3716448 w 4395812"/>
              <a:gd name="connsiteY12" fmla="*/ 3487350 h 3686926"/>
              <a:gd name="connsiteX13" fmla="*/ 4062103 w 4395812"/>
              <a:gd name="connsiteY13" fmla="*/ 3646396 h 3686926"/>
              <a:gd name="connsiteX14" fmla="*/ 4395812 w 4395812"/>
              <a:gd name="connsiteY14" fmla="*/ 3686926 h 3686926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404431"/>
              <a:gd name="connsiteY0" fmla="*/ 3687629 h 3687629"/>
              <a:gd name="connsiteX1" fmla="*/ 128882 w 4404431"/>
              <a:gd name="connsiteY1" fmla="*/ 3644299 h 3687629"/>
              <a:gd name="connsiteX2" fmla="*/ 640673 w 4404431"/>
              <a:gd name="connsiteY2" fmla="*/ 3337224 h 3687629"/>
              <a:gd name="connsiteX3" fmla="*/ 1172936 w 4404431"/>
              <a:gd name="connsiteY3" fmla="*/ 2245403 h 3687629"/>
              <a:gd name="connsiteX4" fmla="*/ 1561897 w 4404431"/>
              <a:gd name="connsiteY4" fmla="*/ 921571 h 3687629"/>
              <a:gd name="connsiteX5" fmla="*/ 1862148 w 4404431"/>
              <a:gd name="connsiteY5" fmla="*/ 164120 h 3687629"/>
              <a:gd name="connsiteX6" fmla="*/ 2094160 w 4404431"/>
              <a:gd name="connsiteY6" fmla="*/ 347 h 3687629"/>
              <a:gd name="connsiteX7" fmla="*/ 2292052 w 4404431"/>
              <a:gd name="connsiteY7" fmla="*/ 136824 h 3687629"/>
              <a:gd name="connsiteX8" fmla="*/ 2503593 w 4404431"/>
              <a:gd name="connsiteY8" fmla="*/ 607672 h 3687629"/>
              <a:gd name="connsiteX9" fmla="*/ 2810667 w 4404431"/>
              <a:gd name="connsiteY9" fmla="*/ 1603959 h 3687629"/>
              <a:gd name="connsiteX10" fmla="*/ 3117742 w 4404431"/>
              <a:gd name="connsiteY10" fmla="*/ 2545654 h 3687629"/>
              <a:gd name="connsiteX11" fmla="*/ 3417993 w 4404431"/>
              <a:gd name="connsiteY11" fmla="*/ 3166627 h 3687629"/>
              <a:gd name="connsiteX12" fmla="*/ 3725067 w 4404431"/>
              <a:gd name="connsiteY12" fmla="*/ 3487350 h 3687629"/>
              <a:gd name="connsiteX13" fmla="*/ 4070722 w 4404431"/>
              <a:gd name="connsiteY13" fmla="*/ 3646396 h 3687629"/>
              <a:gd name="connsiteX14" fmla="*/ 4404431 w 4404431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7629 h 3687629"/>
              <a:gd name="connsiteX1" fmla="*/ 107333 w 4382882"/>
              <a:gd name="connsiteY1" fmla="*/ 3644299 h 3687629"/>
              <a:gd name="connsiteX2" fmla="*/ 619124 w 4382882"/>
              <a:gd name="connsiteY2" fmla="*/ 3337224 h 3687629"/>
              <a:gd name="connsiteX3" fmla="*/ 1151387 w 4382882"/>
              <a:gd name="connsiteY3" fmla="*/ 2245403 h 3687629"/>
              <a:gd name="connsiteX4" fmla="*/ 1540348 w 4382882"/>
              <a:gd name="connsiteY4" fmla="*/ 921571 h 3687629"/>
              <a:gd name="connsiteX5" fmla="*/ 1840599 w 4382882"/>
              <a:gd name="connsiteY5" fmla="*/ 164120 h 3687629"/>
              <a:gd name="connsiteX6" fmla="*/ 2072611 w 4382882"/>
              <a:gd name="connsiteY6" fmla="*/ 347 h 3687629"/>
              <a:gd name="connsiteX7" fmla="*/ 2270503 w 4382882"/>
              <a:gd name="connsiteY7" fmla="*/ 136824 h 3687629"/>
              <a:gd name="connsiteX8" fmla="*/ 2482044 w 4382882"/>
              <a:gd name="connsiteY8" fmla="*/ 607672 h 3687629"/>
              <a:gd name="connsiteX9" fmla="*/ 2789118 w 4382882"/>
              <a:gd name="connsiteY9" fmla="*/ 1603959 h 3687629"/>
              <a:gd name="connsiteX10" fmla="*/ 3096193 w 4382882"/>
              <a:gd name="connsiteY10" fmla="*/ 2545654 h 3687629"/>
              <a:gd name="connsiteX11" fmla="*/ 3396444 w 4382882"/>
              <a:gd name="connsiteY11" fmla="*/ 3166627 h 3687629"/>
              <a:gd name="connsiteX12" fmla="*/ 3703518 w 4382882"/>
              <a:gd name="connsiteY12" fmla="*/ 3487350 h 3687629"/>
              <a:gd name="connsiteX13" fmla="*/ 4049173 w 4382882"/>
              <a:gd name="connsiteY13" fmla="*/ 3646396 h 3687629"/>
              <a:gd name="connsiteX14" fmla="*/ 4382882 w 4382882"/>
              <a:gd name="connsiteY14" fmla="*/ 3686926 h 3687629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40348 w 4382882"/>
              <a:gd name="connsiteY4" fmla="*/ 922849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382882"/>
              <a:gd name="connsiteY0" fmla="*/ 3688907 h 3688907"/>
              <a:gd name="connsiteX1" fmla="*/ 107333 w 4382882"/>
              <a:gd name="connsiteY1" fmla="*/ 3645577 h 3688907"/>
              <a:gd name="connsiteX2" fmla="*/ 619124 w 4382882"/>
              <a:gd name="connsiteY2" fmla="*/ 3338502 h 3688907"/>
              <a:gd name="connsiteX3" fmla="*/ 1151387 w 4382882"/>
              <a:gd name="connsiteY3" fmla="*/ 2246681 h 3688907"/>
              <a:gd name="connsiteX4" fmla="*/ 1534776 w 4382882"/>
              <a:gd name="connsiteY4" fmla="*/ 975761 h 3688907"/>
              <a:gd name="connsiteX5" fmla="*/ 1823885 w 4382882"/>
              <a:gd name="connsiteY5" fmla="*/ 205082 h 3688907"/>
              <a:gd name="connsiteX6" fmla="*/ 2072611 w 4382882"/>
              <a:gd name="connsiteY6" fmla="*/ 1625 h 3688907"/>
              <a:gd name="connsiteX7" fmla="*/ 2270503 w 4382882"/>
              <a:gd name="connsiteY7" fmla="*/ 138102 h 3688907"/>
              <a:gd name="connsiteX8" fmla="*/ 2482044 w 4382882"/>
              <a:gd name="connsiteY8" fmla="*/ 608950 h 3688907"/>
              <a:gd name="connsiteX9" fmla="*/ 2789118 w 4382882"/>
              <a:gd name="connsiteY9" fmla="*/ 1605237 h 3688907"/>
              <a:gd name="connsiteX10" fmla="*/ 3096193 w 4382882"/>
              <a:gd name="connsiteY10" fmla="*/ 2546932 h 3688907"/>
              <a:gd name="connsiteX11" fmla="*/ 3396444 w 4382882"/>
              <a:gd name="connsiteY11" fmla="*/ 3167905 h 3688907"/>
              <a:gd name="connsiteX12" fmla="*/ 3703518 w 4382882"/>
              <a:gd name="connsiteY12" fmla="*/ 3488628 h 3688907"/>
              <a:gd name="connsiteX13" fmla="*/ 4049173 w 4382882"/>
              <a:gd name="connsiteY13" fmla="*/ 3647674 h 3688907"/>
              <a:gd name="connsiteX14" fmla="*/ 4382882 w 4382882"/>
              <a:gd name="connsiteY14" fmla="*/ 3688204 h 3688907"/>
              <a:gd name="connsiteX0" fmla="*/ 0 w 4049173"/>
              <a:gd name="connsiteY0" fmla="*/ 3688907 h 3688907"/>
              <a:gd name="connsiteX1" fmla="*/ 107333 w 4049173"/>
              <a:gd name="connsiteY1" fmla="*/ 3645577 h 3688907"/>
              <a:gd name="connsiteX2" fmla="*/ 619124 w 4049173"/>
              <a:gd name="connsiteY2" fmla="*/ 3338502 h 3688907"/>
              <a:gd name="connsiteX3" fmla="*/ 1151387 w 4049173"/>
              <a:gd name="connsiteY3" fmla="*/ 2246681 h 3688907"/>
              <a:gd name="connsiteX4" fmla="*/ 1534776 w 4049173"/>
              <a:gd name="connsiteY4" fmla="*/ 975761 h 3688907"/>
              <a:gd name="connsiteX5" fmla="*/ 1823885 w 4049173"/>
              <a:gd name="connsiteY5" fmla="*/ 205082 h 3688907"/>
              <a:gd name="connsiteX6" fmla="*/ 2072611 w 4049173"/>
              <a:gd name="connsiteY6" fmla="*/ 1625 h 3688907"/>
              <a:gd name="connsiteX7" fmla="*/ 2270503 w 4049173"/>
              <a:gd name="connsiteY7" fmla="*/ 138102 h 3688907"/>
              <a:gd name="connsiteX8" fmla="*/ 2482044 w 4049173"/>
              <a:gd name="connsiteY8" fmla="*/ 608950 h 3688907"/>
              <a:gd name="connsiteX9" fmla="*/ 2789118 w 4049173"/>
              <a:gd name="connsiteY9" fmla="*/ 1605237 h 3688907"/>
              <a:gd name="connsiteX10" fmla="*/ 3096193 w 4049173"/>
              <a:gd name="connsiteY10" fmla="*/ 2546932 h 3688907"/>
              <a:gd name="connsiteX11" fmla="*/ 3396444 w 4049173"/>
              <a:gd name="connsiteY11" fmla="*/ 3167905 h 3688907"/>
              <a:gd name="connsiteX12" fmla="*/ 3703518 w 4049173"/>
              <a:gd name="connsiteY12" fmla="*/ 3488628 h 3688907"/>
              <a:gd name="connsiteX13" fmla="*/ 4049173 w 4049173"/>
              <a:gd name="connsiteY13" fmla="*/ 3647674 h 3688907"/>
              <a:gd name="connsiteX0" fmla="*/ 0 w 4110459"/>
              <a:gd name="connsiteY0" fmla="*/ 3688907 h 3688907"/>
              <a:gd name="connsiteX1" fmla="*/ 107333 w 4110459"/>
              <a:gd name="connsiteY1" fmla="*/ 3645577 h 3688907"/>
              <a:gd name="connsiteX2" fmla="*/ 619124 w 4110459"/>
              <a:gd name="connsiteY2" fmla="*/ 3338502 h 3688907"/>
              <a:gd name="connsiteX3" fmla="*/ 1151387 w 4110459"/>
              <a:gd name="connsiteY3" fmla="*/ 2246681 h 3688907"/>
              <a:gd name="connsiteX4" fmla="*/ 1534776 w 4110459"/>
              <a:gd name="connsiteY4" fmla="*/ 975761 h 3688907"/>
              <a:gd name="connsiteX5" fmla="*/ 1823885 w 4110459"/>
              <a:gd name="connsiteY5" fmla="*/ 205082 h 3688907"/>
              <a:gd name="connsiteX6" fmla="*/ 2072611 w 4110459"/>
              <a:gd name="connsiteY6" fmla="*/ 1625 h 3688907"/>
              <a:gd name="connsiteX7" fmla="*/ 2270503 w 4110459"/>
              <a:gd name="connsiteY7" fmla="*/ 138102 h 3688907"/>
              <a:gd name="connsiteX8" fmla="*/ 2482044 w 4110459"/>
              <a:gd name="connsiteY8" fmla="*/ 608950 h 3688907"/>
              <a:gd name="connsiteX9" fmla="*/ 2789118 w 4110459"/>
              <a:gd name="connsiteY9" fmla="*/ 1605237 h 3688907"/>
              <a:gd name="connsiteX10" fmla="*/ 3096193 w 4110459"/>
              <a:gd name="connsiteY10" fmla="*/ 2546932 h 3688907"/>
              <a:gd name="connsiteX11" fmla="*/ 3396444 w 4110459"/>
              <a:gd name="connsiteY11" fmla="*/ 3167905 h 3688907"/>
              <a:gd name="connsiteX12" fmla="*/ 3703518 w 4110459"/>
              <a:gd name="connsiteY12" fmla="*/ 3488628 h 3688907"/>
              <a:gd name="connsiteX13" fmla="*/ 4110459 w 4110459"/>
              <a:gd name="connsiteY13" fmla="*/ 3660902 h 3688907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21604 w 4121604"/>
              <a:gd name="connsiteY13" fmla="*/ 3707199 h 3707199"/>
              <a:gd name="connsiteX0" fmla="*/ 0 w 4138188"/>
              <a:gd name="connsiteY0" fmla="*/ 3688907 h 3707199"/>
              <a:gd name="connsiteX1" fmla="*/ 107333 w 4138188"/>
              <a:gd name="connsiteY1" fmla="*/ 3645577 h 3707199"/>
              <a:gd name="connsiteX2" fmla="*/ 619124 w 4138188"/>
              <a:gd name="connsiteY2" fmla="*/ 3338502 h 3707199"/>
              <a:gd name="connsiteX3" fmla="*/ 1151387 w 4138188"/>
              <a:gd name="connsiteY3" fmla="*/ 2246681 h 3707199"/>
              <a:gd name="connsiteX4" fmla="*/ 1534776 w 4138188"/>
              <a:gd name="connsiteY4" fmla="*/ 975761 h 3707199"/>
              <a:gd name="connsiteX5" fmla="*/ 1823885 w 4138188"/>
              <a:gd name="connsiteY5" fmla="*/ 205082 h 3707199"/>
              <a:gd name="connsiteX6" fmla="*/ 2072611 w 4138188"/>
              <a:gd name="connsiteY6" fmla="*/ 1625 h 3707199"/>
              <a:gd name="connsiteX7" fmla="*/ 2270503 w 4138188"/>
              <a:gd name="connsiteY7" fmla="*/ 138102 h 3707199"/>
              <a:gd name="connsiteX8" fmla="*/ 2482044 w 4138188"/>
              <a:gd name="connsiteY8" fmla="*/ 608950 h 3707199"/>
              <a:gd name="connsiteX9" fmla="*/ 2789118 w 4138188"/>
              <a:gd name="connsiteY9" fmla="*/ 1605237 h 3707199"/>
              <a:gd name="connsiteX10" fmla="*/ 3096193 w 4138188"/>
              <a:gd name="connsiteY10" fmla="*/ 2546932 h 3707199"/>
              <a:gd name="connsiteX11" fmla="*/ 3396444 w 4138188"/>
              <a:gd name="connsiteY11" fmla="*/ 3167905 h 3707199"/>
              <a:gd name="connsiteX12" fmla="*/ 3703518 w 4138188"/>
              <a:gd name="connsiteY12" fmla="*/ 3488628 h 3707199"/>
              <a:gd name="connsiteX13" fmla="*/ 4110283 w 4138188"/>
              <a:gd name="connsiteY13" fmla="*/ 3675290 h 3707199"/>
              <a:gd name="connsiteX14" fmla="*/ 4121604 w 4138188"/>
              <a:gd name="connsiteY14" fmla="*/ 3707199 h 3707199"/>
              <a:gd name="connsiteX0" fmla="*/ 0 w 4121604"/>
              <a:gd name="connsiteY0" fmla="*/ 3688907 h 3707199"/>
              <a:gd name="connsiteX1" fmla="*/ 107333 w 4121604"/>
              <a:gd name="connsiteY1" fmla="*/ 3645577 h 3707199"/>
              <a:gd name="connsiteX2" fmla="*/ 619124 w 4121604"/>
              <a:gd name="connsiteY2" fmla="*/ 3338502 h 3707199"/>
              <a:gd name="connsiteX3" fmla="*/ 1151387 w 4121604"/>
              <a:gd name="connsiteY3" fmla="*/ 2246681 h 3707199"/>
              <a:gd name="connsiteX4" fmla="*/ 1534776 w 4121604"/>
              <a:gd name="connsiteY4" fmla="*/ 975761 h 3707199"/>
              <a:gd name="connsiteX5" fmla="*/ 1823885 w 4121604"/>
              <a:gd name="connsiteY5" fmla="*/ 205082 h 3707199"/>
              <a:gd name="connsiteX6" fmla="*/ 2072611 w 4121604"/>
              <a:gd name="connsiteY6" fmla="*/ 1625 h 3707199"/>
              <a:gd name="connsiteX7" fmla="*/ 2270503 w 4121604"/>
              <a:gd name="connsiteY7" fmla="*/ 138102 h 3707199"/>
              <a:gd name="connsiteX8" fmla="*/ 2482044 w 4121604"/>
              <a:gd name="connsiteY8" fmla="*/ 608950 h 3707199"/>
              <a:gd name="connsiteX9" fmla="*/ 2789118 w 4121604"/>
              <a:gd name="connsiteY9" fmla="*/ 1605237 h 3707199"/>
              <a:gd name="connsiteX10" fmla="*/ 3096193 w 4121604"/>
              <a:gd name="connsiteY10" fmla="*/ 2546932 h 3707199"/>
              <a:gd name="connsiteX11" fmla="*/ 3396444 w 4121604"/>
              <a:gd name="connsiteY11" fmla="*/ 3167905 h 3707199"/>
              <a:gd name="connsiteX12" fmla="*/ 3703518 w 4121604"/>
              <a:gd name="connsiteY12" fmla="*/ 3488628 h 3707199"/>
              <a:gd name="connsiteX13" fmla="*/ 4110283 w 4121604"/>
              <a:gd name="connsiteY13" fmla="*/ 3675290 h 3707199"/>
              <a:gd name="connsiteX14" fmla="*/ 4121604 w 4121604"/>
              <a:gd name="connsiteY14" fmla="*/ 3707199 h 370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21604" h="3707199">
                <a:moveTo>
                  <a:pt x="0" y="3688907"/>
                </a:moveTo>
                <a:cubicBezTo>
                  <a:pt x="61501" y="3668370"/>
                  <a:pt x="30004" y="3680449"/>
                  <a:pt x="107333" y="3645577"/>
                </a:cubicBezTo>
                <a:cubicBezTo>
                  <a:pt x="184662" y="3610705"/>
                  <a:pt x="424644" y="3551179"/>
                  <a:pt x="619124" y="3338502"/>
                </a:cubicBezTo>
                <a:cubicBezTo>
                  <a:pt x="813604" y="3125825"/>
                  <a:pt x="998778" y="2640471"/>
                  <a:pt x="1151387" y="2246681"/>
                </a:cubicBezTo>
                <a:cubicBezTo>
                  <a:pt x="1303996" y="1852891"/>
                  <a:pt x="1422693" y="1316027"/>
                  <a:pt x="1534776" y="975761"/>
                </a:cubicBezTo>
                <a:cubicBezTo>
                  <a:pt x="1646859" y="635495"/>
                  <a:pt x="1734246" y="367438"/>
                  <a:pt x="1823885" y="205082"/>
                </a:cubicBezTo>
                <a:cubicBezTo>
                  <a:pt x="1913524" y="42726"/>
                  <a:pt x="1998175" y="12788"/>
                  <a:pt x="2072611" y="1625"/>
                </a:cubicBezTo>
                <a:cubicBezTo>
                  <a:pt x="2147047" y="-9538"/>
                  <a:pt x="2202264" y="36881"/>
                  <a:pt x="2270503" y="138102"/>
                </a:cubicBezTo>
                <a:cubicBezTo>
                  <a:pt x="2338742" y="239323"/>
                  <a:pt x="2395608" y="364427"/>
                  <a:pt x="2482044" y="608950"/>
                </a:cubicBezTo>
                <a:cubicBezTo>
                  <a:pt x="2568480" y="853472"/>
                  <a:pt x="2686760" y="1282240"/>
                  <a:pt x="2789118" y="1605237"/>
                </a:cubicBezTo>
                <a:cubicBezTo>
                  <a:pt x="2891476" y="1928234"/>
                  <a:pt x="2994972" y="2286487"/>
                  <a:pt x="3096193" y="2546932"/>
                </a:cubicBezTo>
                <a:cubicBezTo>
                  <a:pt x="3197414" y="2807377"/>
                  <a:pt x="3295223" y="3010956"/>
                  <a:pt x="3396444" y="3167905"/>
                </a:cubicBezTo>
                <a:cubicBezTo>
                  <a:pt x="3497665" y="3324854"/>
                  <a:pt x="3584545" y="3404064"/>
                  <a:pt x="3703518" y="3488628"/>
                </a:cubicBezTo>
                <a:cubicBezTo>
                  <a:pt x="3822491" y="3573192"/>
                  <a:pt x="4040602" y="3638862"/>
                  <a:pt x="4110283" y="3675290"/>
                </a:cubicBezTo>
                <a:cubicBezTo>
                  <a:pt x="4118677" y="3672035"/>
                  <a:pt x="4093716" y="3695267"/>
                  <a:pt x="4121604" y="3707199"/>
                </a:cubicBezTo>
              </a:path>
            </a:pathLst>
          </a:custGeom>
          <a:gradFill>
            <a:gsLst>
              <a:gs pos="0">
                <a:srgbClr val="00FFFF">
                  <a:alpha val="50000"/>
                </a:srgbClr>
              </a:gs>
              <a:gs pos="100000">
                <a:srgbClr val="0070C0">
                  <a:alpha val="50000"/>
                </a:srgbClr>
              </a:gs>
            </a:gsLst>
            <a:lin ang="0" scaled="1"/>
          </a:gradFill>
          <a:ln>
            <a:solidFill>
              <a:srgbClr val="00B0F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7" name="Group 156"/>
          <p:cNvGrpSpPr/>
          <p:nvPr/>
        </p:nvGrpSpPr>
        <p:grpSpPr>
          <a:xfrm>
            <a:off x="152400" y="630761"/>
            <a:ext cx="247416" cy="3108969"/>
            <a:chOff x="5089248" y="506865"/>
            <a:chExt cx="444185" cy="5581511"/>
          </a:xfrm>
        </p:grpSpPr>
        <p:grpSp>
          <p:nvGrpSpPr>
            <p:cNvPr id="159" name="Group 158"/>
            <p:cNvGrpSpPr/>
            <p:nvPr/>
          </p:nvGrpSpPr>
          <p:grpSpPr>
            <a:xfrm>
              <a:off x="5089248" y="506865"/>
              <a:ext cx="444185" cy="5581511"/>
              <a:chOff x="288648" y="2070404"/>
              <a:chExt cx="444185" cy="2813580"/>
            </a:xfrm>
          </p:grpSpPr>
          <p:cxnSp>
            <p:nvCxnSpPr>
              <p:cNvPr id="167" name="Straight Arrow Connector 166"/>
              <p:cNvCxnSpPr/>
              <p:nvPr/>
            </p:nvCxnSpPr>
            <p:spPr>
              <a:xfrm flipV="1">
                <a:off x="587300" y="2382468"/>
                <a:ext cx="0" cy="2501516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9" name="TextBox 168"/>
                  <p:cNvSpPr txBox="1"/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69" name="TextBox 16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r="-9756" b="-52941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61" name="Straight Connector 160"/>
            <p:cNvCxnSpPr/>
            <p:nvPr/>
          </p:nvCxnSpPr>
          <p:spPr>
            <a:xfrm>
              <a:off x="5307496" y="2969542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>
              <a:off x="5307496" y="3748714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>
              <a:off x="5307496" y="4525739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5" name="Group 174"/>
          <p:cNvGrpSpPr/>
          <p:nvPr/>
        </p:nvGrpSpPr>
        <p:grpSpPr>
          <a:xfrm>
            <a:off x="311678" y="3581400"/>
            <a:ext cx="1136122" cy="205722"/>
            <a:chOff x="471375" y="4641011"/>
            <a:chExt cx="3967439" cy="369332"/>
          </a:xfrm>
        </p:grpSpPr>
        <p:cxnSp>
          <p:nvCxnSpPr>
            <p:cNvPr id="177" name="Straight Arrow Connector 176"/>
            <p:cNvCxnSpPr/>
            <p:nvPr/>
          </p:nvCxnSpPr>
          <p:spPr>
            <a:xfrm>
              <a:off x="471375" y="4925122"/>
              <a:ext cx="3301133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8" name="Rectangle 177"/>
                <p:cNvSpPr/>
                <p:nvPr/>
              </p:nvSpPr>
              <p:spPr>
                <a:xfrm>
                  <a:off x="3730929" y="4641011"/>
                  <a:ext cx="7078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8" name="Rectangle 17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30929" y="4641011"/>
                  <a:ext cx="707885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r="-161765" b="-6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81" name="5-Point Star 180"/>
          <p:cNvSpPr/>
          <p:nvPr/>
        </p:nvSpPr>
        <p:spPr>
          <a:xfrm>
            <a:off x="543396" y="2477457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5-Point Star 181"/>
          <p:cNvSpPr/>
          <p:nvPr/>
        </p:nvSpPr>
        <p:spPr>
          <a:xfrm>
            <a:off x="543396" y="2976855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5-Point Star 182"/>
          <p:cNvSpPr/>
          <p:nvPr/>
        </p:nvSpPr>
        <p:spPr>
          <a:xfrm>
            <a:off x="755617" y="2379022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5-Point Star 185"/>
          <p:cNvSpPr/>
          <p:nvPr/>
        </p:nvSpPr>
        <p:spPr>
          <a:xfrm>
            <a:off x="1052727" y="2604790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5-Point Star 187"/>
          <p:cNvSpPr/>
          <p:nvPr/>
        </p:nvSpPr>
        <p:spPr>
          <a:xfrm>
            <a:off x="373618" y="1429895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9" name="Group 188"/>
          <p:cNvGrpSpPr/>
          <p:nvPr/>
        </p:nvGrpSpPr>
        <p:grpSpPr>
          <a:xfrm>
            <a:off x="1828800" y="632478"/>
            <a:ext cx="247416" cy="3108969"/>
            <a:chOff x="5089248" y="506865"/>
            <a:chExt cx="444185" cy="5581511"/>
          </a:xfrm>
        </p:grpSpPr>
        <p:grpSp>
          <p:nvGrpSpPr>
            <p:cNvPr id="190" name="Group 189"/>
            <p:cNvGrpSpPr/>
            <p:nvPr/>
          </p:nvGrpSpPr>
          <p:grpSpPr>
            <a:xfrm>
              <a:off x="5089248" y="506865"/>
              <a:ext cx="444185" cy="5581511"/>
              <a:chOff x="288648" y="2070404"/>
              <a:chExt cx="444185" cy="2813580"/>
            </a:xfrm>
          </p:grpSpPr>
          <p:cxnSp>
            <p:nvCxnSpPr>
              <p:cNvPr id="194" name="Straight Arrow Connector 193"/>
              <p:cNvCxnSpPr/>
              <p:nvPr/>
            </p:nvCxnSpPr>
            <p:spPr>
              <a:xfrm flipV="1">
                <a:off x="587300" y="2382468"/>
                <a:ext cx="0" cy="2501516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5" name="TextBox 194"/>
                  <p:cNvSpPr txBox="1"/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5" name="TextBox 19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8648" y="2070404"/>
                    <a:ext cx="444185" cy="186176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r="-73171" b="-7058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91" name="Straight Connector 190"/>
            <p:cNvCxnSpPr/>
            <p:nvPr/>
          </p:nvCxnSpPr>
          <p:spPr>
            <a:xfrm>
              <a:off x="5307496" y="3397428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>
              <a:off x="5307496" y="3748714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/>
            <p:nvPr/>
          </p:nvCxnSpPr>
          <p:spPr>
            <a:xfrm>
              <a:off x="5307496" y="4083228"/>
              <a:ext cx="152400" cy="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6" name="Group 195"/>
          <p:cNvGrpSpPr/>
          <p:nvPr/>
        </p:nvGrpSpPr>
        <p:grpSpPr>
          <a:xfrm>
            <a:off x="1988078" y="3583117"/>
            <a:ext cx="831322" cy="205722"/>
            <a:chOff x="471375" y="4641011"/>
            <a:chExt cx="4120885" cy="369332"/>
          </a:xfrm>
        </p:grpSpPr>
        <p:cxnSp>
          <p:nvCxnSpPr>
            <p:cNvPr id="197" name="Straight Arrow Connector 196"/>
            <p:cNvCxnSpPr/>
            <p:nvPr/>
          </p:nvCxnSpPr>
          <p:spPr>
            <a:xfrm>
              <a:off x="471375" y="4925122"/>
              <a:ext cx="3022122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8" name="Rectangle 197"/>
                <p:cNvSpPr/>
                <p:nvPr/>
              </p:nvSpPr>
              <p:spPr>
                <a:xfrm>
                  <a:off x="3140575" y="4641011"/>
                  <a:ext cx="14516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𝑃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8" name="Rectangle 19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0575" y="4641011"/>
                  <a:ext cx="1451685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r="-142857" b="-7058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9" name="Group 198"/>
          <p:cNvGrpSpPr/>
          <p:nvPr/>
        </p:nvGrpSpPr>
        <p:grpSpPr>
          <a:xfrm>
            <a:off x="2092410" y="2457407"/>
            <a:ext cx="84889" cy="479366"/>
            <a:chOff x="6662852" y="3317132"/>
            <a:chExt cx="152400" cy="860602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00" name="Straight Connector 199"/>
            <p:cNvCxnSpPr/>
            <p:nvPr/>
          </p:nvCxnSpPr>
          <p:spPr>
            <a:xfrm>
              <a:off x="6738242" y="3317132"/>
              <a:ext cx="1620" cy="429463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/>
            <p:cNvCxnSpPr/>
            <p:nvPr/>
          </p:nvCxnSpPr>
          <p:spPr>
            <a:xfrm>
              <a:off x="6738242" y="3748271"/>
              <a:ext cx="1620" cy="429463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>
              <a:off x="6662852" y="3338708"/>
              <a:ext cx="152400" cy="0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/>
            <p:nvPr/>
          </p:nvCxnSpPr>
          <p:spPr>
            <a:xfrm>
              <a:off x="6662852" y="4160762"/>
              <a:ext cx="152400" cy="0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4" name="Oval 203"/>
          <p:cNvSpPr/>
          <p:nvPr/>
        </p:nvSpPr>
        <p:spPr>
          <a:xfrm>
            <a:off x="2092538" y="2652164"/>
            <a:ext cx="84889" cy="84889"/>
          </a:xfrm>
          <a:prstGeom prst="ellipse">
            <a:avLst/>
          </a:prstGeom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5" name="Group 204"/>
          <p:cNvGrpSpPr/>
          <p:nvPr/>
        </p:nvGrpSpPr>
        <p:grpSpPr>
          <a:xfrm>
            <a:off x="2325982" y="2175921"/>
            <a:ext cx="84889" cy="530625"/>
            <a:chOff x="6914976" y="3272452"/>
            <a:chExt cx="152400" cy="952628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06" name="Straight Connector 205"/>
            <p:cNvCxnSpPr/>
            <p:nvPr/>
          </p:nvCxnSpPr>
          <p:spPr>
            <a:xfrm>
              <a:off x="6990558" y="3272452"/>
              <a:ext cx="1237" cy="47576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/>
            <p:cNvCxnSpPr/>
            <p:nvPr/>
          </p:nvCxnSpPr>
          <p:spPr>
            <a:xfrm>
              <a:off x="6990558" y="3749316"/>
              <a:ext cx="1237" cy="47576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>
            <a:xfrm>
              <a:off x="6914976" y="3296595"/>
              <a:ext cx="15240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>
              <a:off x="6914976" y="4211697"/>
              <a:ext cx="15240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0" name="5-Point Star 209"/>
          <p:cNvSpPr/>
          <p:nvPr/>
        </p:nvSpPr>
        <p:spPr>
          <a:xfrm>
            <a:off x="2304760" y="2379021"/>
            <a:ext cx="127333" cy="127333"/>
          </a:xfrm>
          <a:prstGeom prst="star5">
            <a:avLst>
              <a:gd name="adj" fmla="val 24719"/>
              <a:gd name="hf" fmla="val 105146"/>
              <a:gd name="vf" fmla="val 110557"/>
            </a:avLst>
          </a:prstGeom>
          <a:gradFill>
            <a:gsLst>
              <a:gs pos="0">
                <a:schemeClr val="accent6">
                  <a:lumMod val="75000"/>
                </a:schemeClr>
              </a:gs>
              <a:gs pos="54000">
                <a:srgbClr val="FFC000"/>
              </a:gs>
              <a:gs pos="100000">
                <a:srgbClr val="FFFF00"/>
              </a:gs>
            </a:gsLst>
          </a:gradFill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1" name="Group 210"/>
          <p:cNvGrpSpPr/>
          <p:nvPr/>
        </p:nvGrpSpPr>
        <p:grpSpPr>
          <a:xfrm>
            <a:off x="2586860" y="2366191"/>
            <a:ext cx="84889" cy="565420"/>
            <a:chOff x="7056882" y="3238391"/>
            <a:chExt cx="152400" cy="1015095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12" name="Straight Connector 211"/>
            <p:cNvCxnSpPr/>
            <p:nvPr/>
          </p:nvCxnSpPr>
          <p:spPr>
            <a:xfrm>
              <a:off x="7131881" y="3238391"/>
              <a:ext cx="2402" cy="508733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>
              <a:off x="7131881" y="3744753"/>
              <a:ext cx="2402" cy="508733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>
              <a:off x="7056882" y="3259373"/>
              <a:ext cx="152400" cy="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>
              <a:off x="7056882" y="4233469"/>
              <a:ext cx="152400" cy="0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6" name="Isosceles Triangle 215"/>
          <p:cNvSpPr/>
          <p:nvPr/>
        </p:nvSpPr>
        <p:spPr>
          <a:xfrm>
            <a:off x="2571849" y="2599372"/>
            <a:ext cx="114909" cy="99060"/>
          </a:xfrm>
          <a:prstGeom prst="triangle">
            <a:avLst/>
          </a:prstGeom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7" name="Group 216"/>
          <p:cNvGrpSpPr/>
          <p:nvPr/>
        </p:nvGrpSpPr>
        <p:grpSpPr>
          <a:xfrm>
            <a:off x="2854955" y="2128745"/>
            <a:ext cx="84889" cy="323000"/>
            <a:chOff x="7418835" y="3458476"/>
            <a:chExt cx="152400" cy="579880"/>
          </a:xfrm>
          <a:effectLst>
            <a:outerShdw blurRad="190500" dist="50800" dir="2700000" algn="ctr" rotWithShape="0">
              <a:schemeClr val="bg1"/>
            </a:outerShdw>
          </a:effectLst>
        </p:grpSpPr>
        <p:cxnSp>
          <p:nvCxnSpPr>
            <p:cNvPr id="218" name="Straight Connector 217"/>
            <p:cNvCxnSpPr/>
            <p:nvPr/>
          </p:nvCxnSpPr>
          <p:spPr>
            <a:xfrm flipH="1">
              <a:off x="7494271" y="3458476"/>
              <a:ext cx="1528" cy="288424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flipH="1">
              <a:off x="7494271" y="3749932"/>
              <a:ext cx="1528" cy="288424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>
              <a:off x="7418835" y="3475602"/>
              <a:ext cx="152400" cy="0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>
              <a:off x="7418835" y="4024102"/>
              <a:ext cx="152400" cy="0"/>
            </a:xfrm>
            <a:prstGeom prst="line">
              <a:avLst/>
            </a:prstGeom>
            <a:ln w="38100">
              <a:solidFill>
                <a:srgbClr val="FF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2" name="Rectangle 221"/>
          <p:cNvSpPr/>
          <p:nvPr/>
        </p:nvSpPr>
        <p:spPr>
          <a:xfrm>
            <a:off x="2853375" y="2247137"/>
            <a:ext cx="88050" cy="88050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50800" dir="2700000" algn="ctr" rotWithShape="0">
              <a:schemeClr val="bg1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3" name="Rectangle 222"/>
              <p:cNvSpPr/>
              <p:nvPr/>
            </p:nvSpPr>
            <p:spPr>
              <a:xfrm>
                <a:off x="1037974" y="1079297"/>
                <a:ext cx="4776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3" name="Rectangle 2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974" y="1079297"/>
                <a:ext cx="477630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4" name="Rectangle 223"/>
              <p:cNvSpPr/>
              <p:nvPr/>
            </p:nvSpPr>
            <p:spPr>
              <a:xfrm>
                <a:off x="2375287" y="1079297"/>
                <a:ext cx="626005" cy="3945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sub>
                          <m:sSub>
                            <m:sSub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4" name="Rectangle 2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5287" y="1079297"/>
                <a:ext cx="626005" cy="3945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5" name="Rectangle 224"/>
              <p:cNvSpPr/>
              <p:nvPr/>
            </p:nvSpPr>
            <p:spPr>
              <a:xfrm>
                <a:off x="2379166" y="1415784"/>
                <a:ext cx="618246" cy="3945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5" name="Rectangle 2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9166" y="1415784"/>
                <a:ext cx="618246" cy="3945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6" name="Rectangle 225"/>
              <p:cNvSpPr/>
              <p:nvPr/>
            </p:nvSpPr>
            <p:spPr>
              <a:xfrm>
                <a:off x="1037974" y="1440984"/>
                <a:ext cx="4698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6" name="Rectangle 2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974" y="1440984"/>
                <a:ext cx="469872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3429000" y="4584646"/>
            <a:ext cx="1153875" cy="10668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75000"/>
                </a:schemeClr>
              </a:gs>
              <a:gs pos="100000">
                <a:schemeClr val="bg2">
                  <a:lumMod val="50000"/>
                  <a:alpha val="50000"/>
                </a:schemeClr>
              </a:gs>
            </a:gsLst>
            <a:lin ang="2700000" scaled="1"/>
            <a:tileRect/>
          </a:gradFill>
          <a:ln w="3810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rot="18506443">
            <a:off x="3540701" y="5029434"/>
            <a:ext cx="306537" cy="213336"/>
          </a:xfrm>
          <a:custGeom>
            <a:avLst/>
            <a:gdLst>
              <a:gd name="connsiteX0" fmla="*/ 0 w 306505"/>
              <a:gd name="connsiteY0" fmla="*/ 99714 h 199427"/>
              <a:gd name="connsiteX1" fmla="*/ 153253 w 306505"/>
              <a:gd name="connsiteY1" fmla="*/ 0 h 199427"/>
              <a:gd name="connsiteX2" fmla="*/ 306506 w 306505"/>
              <a:gd name="connsiteY2" fmla="*/ 99714 h 199427"/>
              <a:gd name="connsiteX3" fmla="*/ 153253 w 306505"/>
              <a:gd name="connsiteY3" fmla="*/ 199428 h 199427"/>
              <a:gd name="connsiteX4" fmla="*/ 0 w 306505"/>
              <a:gd name="connsiteY4" fmla="*/ 99714 h 199427"/>
              <a:gd name="connsiteX0" fmla="*/ 428 w 306934"/>
              <a:gd name="connsiteY0" fmla="*/ 110145 h 209859"/>
              <a:gd name="connsiteX1" fmla="*/ 122390 w 306934"/>
              <a:gd name="connsiteY1" fmla="*/ 0 h 209859"/>
              <a:gd name="connsiteX2" fmla="*/ 306934 w 306934"/>
              <a:gd name="connsiteY2" fmla="*/ 110145 h 209859"/>
              <a:gd name="connsiteX3" fmla="*/ 153681 w 306934"/>
              <a:gd name="connsiteY3" fmla="*/ 209859 h 209859"/>
              <a:gd name="connsiteX4" fmla="*/ 428 w 306934"/>
              <a:gd name="connsiteY4" fmla="*/ 110145 h 209859"/>
              <a:gd name="connsiteX0" fmla="*/ 31 w 306537"/>
              <a:gd name="connsiteY0" fmla="*/ 110145 h 213336"/>
              <a:gd name="connsiteX1" fmla="*/ 121993 w 306537"/>
              <a:gd name="connsiteY1" fmla="*/ 0 h 213336"/>
              <a:gd name="connsiteX2" fmla="*/ 306537 w 306537"/>
              <a:gd name="connsiteY2" fmla="*/ 110145 h 213336"/>
              <a:gd name="connsiteX3" fmla="*/ 115040 w 306537"/>
              <a:gd name="connsiteY3" fmla="*/ 213336 h 213336"/>
              <a:gd name="connsiteX4" fmla="*/ 31 w 306537"/>
              <a:gd name="connsiteY4" fmla="*/ 110145 h 21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537" h="213336">
                <a:moveTo>
                  <a:pt x="31" y="110145"/>
                </a:moveTo>
                <a:cubicBezTo>
                  <a:pt x="1190" y="74589"/>
                  <a:pt x="37354" y="0"/>
                  <a:pt x="121993" y="0"/>
                </a:cubicBezTo>
                <a:cubicBezTo>
                  <a:pt x="206632" y="0"/>
                  <a:pt x="306537" y="55074"/>
                  <a:pt x="306537" y="110145"/>
                </a:cubicBezTo>
                <a:cubicBezTo>
                  <a:pt x="306537" y="165216"/>
                  <a:pt x="199679" y="213336"/>
                  <a:pt x="115040" y="213336"/>
                </a:cubicBezTo>
                <a:cubicBezTo>
                  <a:pt x="30401" y="213336"/>
                  <a:pt x="-1128" y="145701"/>
                  <a:pt x="31" y="110145"/>
                </a:cubicBezTo>
                <a:close/>
              </a:path>
            </a:pathLst>
          </a:custGeom>
          <a:gradFill flip="none" rotWithShape="1">
            <a:gsLst>
              <a:gs pos="69000">
                <a:srgbClr val="0000FF">
                  <a:alpha val="74902"/>
                </a:srgbClr>
              </a:gs>
              <a:gs pos="0">
                <a:schemeClr val="bg2">
                  <a:lumMod val="50000"/>
                  <a:alpha val="2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FFFF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val 4"/>
          <p:cNvSpPr/>
          <p:nvPr/>
        </p:nvSpPr>
        <p:spPr>
          <a:xfrm rot="1719795">
            <a:off x="3613056" y="5358840"/>
            <a:ext cx="229601" cy="213336"/>
          </a:xfrm>
          <a:custGeom>
            <a:avLst/>
            <a:gdLst>
              <a:gd name="connsiteX0" fmla="*/ 0 w 306505"/>
              <a:gd name="connsiteY0" fmla="*/ 99714 h 199427"/>
              <a:gd name="connsiteX1" fmla="*/ 153253 w 306505"/>
              <a:gd name="connsiteY1" fmla="*/ 0 h 199427"/>
              <a:gd name="connsiteX2" fmla="*/ 306506 w 306505"/>
              <a:gd name="connsiteY2" fmla="*/ 99714 h 199427"/>
              <a:gd name="connsiteX3" fmla="*/ 153253 w 306505"/>
              <a:gd name="connsiteY3" fmla="*/ 199428 h 199427"/>
              <a:gd name="connsiteX4" fmla="*/ 0 w 306505"/>
              <a:gd name="connsiteY4" fmla="*/ 99714 h 199427"/>
              <a:gd name="connsiteX0" fmla="*/ 428 w 306934"/>
              <a:gd name="connsiteY0" fmla="*/ 110145 h 209859"/>
              <a:gd name="connsiteX1" fmla="*/ 122390 w 306934"/>
              <a:gd name="connsiteY1" fmla="*/ 0 h 209859"/>
              <a:gd name="connsiteX2" fmla="*/ 306934 w 306934"/>
              <a:gd name="connsiteY2" fmla="*/ 110145 h 209859"/>
              <a:gd name="connsiteX3" fmla="*/ 153681 w 306934"/>
              <a:gd name="connsiteY3" fmla="*/ 209859 h 209859"/>
              <a:gd name="connsiteX4" fmla="*/ 428 w 306934"/>
              <a:gd name="connsiteY4" fmla="*/ 110145 h 209859"/>
              <a:gd name="connsiteX0" fmla="*/ 31 w 306537"/>
              <a:gd name="connsiteY0" fmla="*/ 110145 h 213336"/>
              <a:gd name="connsiteX1" fmla="*/ 121993 w 306537"/>
              <a:gd name="connsiteY1" fmla="*/ 0 h 213336"/>
              <a:gd name="connsiteX2" fmla="*/ 306537 w 306537"/>
              <a:gd name="connsiteY2" fmla="*/ 110145 h 213336"/>
              <a:gd name="connsiteX3" fmla="*/ 115040 w 306537"/>
              <a:gd name="connsiteY3" fmla="*/ 213336 h 213336"/>
              <a:gd name="connsiteX4" fmla="*/ 31 w 306537"/>
              <a:gd name="connsiteY4" fmla="*/ 110145 h 21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537" h="213336">
                <a:moveTo>
                  <a:pt x="31" y="110145"/>
                </a:moveTo>
                <a:cubicBezTo>
                  <a:pt x="1190" y="74589"/>
                  <a:pt x="37354" y="0"/>
                  <a:pt x="121993" y="0"/>
                </a:cubicBezTo>
                <a:cubicBezTo>
                  <a:pt x="206632" y="0"/>
                  <a:pt x="306537" y="55074"/>
                  <a:pt x="306537" y="110145"/>
                </a:cubicBezTo>
                <a:cubicBezTo>
                  <a:pt x="306537" y="165216"/>
                  <a:pt x="199679" y="213336"/>
                  <a:pt x="115040" y="213336"/>
                </a:cubicBezTo>
                <a:cubicBezTo>
                  <a:pt x="30401" y="213336"/>
                  <a:pt x="-1128" y="145701"/>
                  <a:pt x="31" y="110145"/>
                </a:cubicBezTo>
                <a:close/>
              </a:path>
            </a:pathLst>
          </a:custGeom>
          <a:gradFill flip="none" rotWithShape="1">
            <a:gsLst>
              <a:gs pos="69000">
                <a:srgbClr val="0000FF">
                  <a:alpha val="74902"/>
                </a:srgbClr>
              </a:gs>
              <a:gs pos="0">
                <a:srgbClr val="0000FF">
                  <a:alpha val="2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FFFF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val 4"/>
          <p:cNvSpPr/>
          <p:nvPr/>
        </p:nvSpPr>
        <p:spPr>
          <a:xfrm>
            <a:off x="4174108" y="4680208"/>
            <a:ext cx="230134" cy="216813"/>
          </a:xfrm>
          <a:custGeom>
            <a:avLst/>
            <a:gdLst>
              <a:gd name="connsiteX0" fmla="*/ 0 w 306505"/>
              <a:gd name="connsiteY0" fmla="*/ 99714 h 199427"/>
              <a:gd name="connsiteX1" fmla="*/ 153253 w 306505"/>
              <a:gd name="connsiteY1" fmla="*/ 0 h 199427"/>
              <a:gd name="connsiteX2" fmla="*/ 306506 w 306505"/>
              <a:gd name="connsiteY2" fmla="*/ 99714 h 199427"/>
              <a:gd name="connsiteX3" fmla="*/ 153253 w 306505"/>
              <a:gd name="connsiteY3" fmla="*/ 199428 h 199427"/>
              <a:gd name="connsiteX4" fmla="*/ 0 w 306505"/>
              <a:gd name="connsiteY4" fmla="*/ 99714 h 199427"/>
              <a:gd name="connsiteX0" fmla="*/ 428 w 306934"/>
              <a:gd name="connsiteY0" fmla="*/ 110145 h 209859"/>
              <a:gd name="connsiteX1" fmla="*/ 122390 w 306934"/>
              <a:gd name="connsiteY1" fmla="*/ 0 h 209859"/>
              <a:gd name="connsiteX2" fmla="*/ 306934 w 306934"/>
              <a:gd name="connsiteY2" fmla="*/ 110145 h 209859"/>
              <a:gd name="connsiteX3" fmla="*/ 153681 w 306934"/>
              <a:gd name="connsiteY3" fmla="*/ 209859 h 209859"/>
              <a:gd name="connsiteX4" fmla="*/ 428 w 306934"/>
              <a:gd name="connsiteY4" fmla="*/ 110145 h 209859"/>
              <a:gd name="connsiteX0" fmla="*/ 31 w 306537"/>
              <a:gd name="connsiteY0" fmla="*/ 110145 h 213336"/>
              <a:gd name="connsiteX1" fmla="*/ 121993 w 306537"/>
              <a:gd name="connsiteY1" fmla="*/ 0 h 213336"/>
              <a:gd name="connsiteX2" fmla="*/ 306537 w 306537"/>
              <a:gd name="connsiteY2" fmla="*/ 110145 h 213336"/>
              <a:gd name="connsiteX3" fmla="*/ 115040 w 306537"/>
              <a:gd name="connsiteY3" fmla="*/ 213336 h 213336"/>
              <a:gd name="connsiteX4" fmla="*/ 31 w 306537"/>
              <a:gd name="connsiteY4" fmla="*/ 110145 h 213336"/>
              <a:gd name="connsiteX0" fmla="*/ 743 w 307249"/>
              <a:gd name="connsiteY0" fmla="*/ 113622 h 216813"/>
              <a:gd name="connsiteX1" fmla="*/ 155199 w 307249"/>
              <a:gd name="connsiteY1" fmla="*/ 0 h 216813"/>
              <a:gd name="connsiteX2" fmla="*/ 307249 w 307249"/>
              <a:gd name="connsiteY2" fmla="*/ 113622 h 216813"/>
              <a:gd name="connsiteX3" fmla="*/ 115752 w 307249"/>
              <a:gd name="connsiteY3" fmla="*/ 216813 h 216813"/>
              <a:gd name="connsiteX4" fmla="*/ 743 w 307249"/>
              <a:gd name="connsiteY4" fmla="*/ 113622 h 216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7249" h="216813">
                <a:moveTo>
                  <a:pt x="743" y="113622"/>
                </a:moveTo>
                <a:cubicBezTo>
                  <a:pt x="7318" y="77487"/>
                  <a:pt x="70560" y="0"/>
                  <a:pt x="155199" y="0"/>
                </a:cubicBezTo>
                <a:cubicBezTo>
                  <a:pt x="239838" y="0"/>
                  <a:pt x="307249" y="58551"/>
                  <a:pt x="307249" y="113622"/>
                </a:cubicBezTo>
                <a:cubicBezTo>
                  <a:pt x="307249" y="168693"/>
                  <a:pt x="200391" y="216813"/>
                  <a:pt x="115752" y="216813"/>
                </a:cubicBezTo>
                <a:cubicBezTo>
                  <a:pt x="31113" y="216813"/>
                  <a:pt x="-5832" y="149758"/>
                  <a:pt x="743" y="113622"/>
                </a:cubicBezTo>
                <a:close/>
              </a:path>
            </a:pathLst>
          </a:custGeom>
          <a:gradFill flip="none" rotWithShape="1">
            <a:gsLst>
              <a:gs pos="69000">
                <a:srgbClr val="0000FF">
                  <a:alpha val="74902"/>
                </a:srgbClr>
              </a:gs>
              <a:gs pos="0">
                <a:srgbClr val="0000FF">
                  <a:alpha val="2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FFFF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val 4"/>
          <p:cNvSpPr/>
          <p:nvPr/>
        </p:nvSpPr>
        <p:spPr>
          <a:xfrm rot="2745668">
            <a:off x="4238561" y="5292283"/>
            <a:ext cx="306537" cy="213336"/>
          </a:xfrm>
          <a:custGeom>
            <a:avLst/>
            <a:gdLst>
              <a:gd name="connsiteX0" fmla="*/ 0 w 306505"/>
              <a:gd name="connsiteY0" fmla="*/ 99714 h 199427"/>
              <a:gd name="connsiteX1" fmla="*/ 153253 w 306505"/>
              <a:gd name="connsiteY1" fmla="*/ 0 h 199427"/>
              <a:gd name="connsiteX2" fmla="*/ 306506 w 306505"/>
              <a:gd name="connsiteY2" fmla="*/ 99714 h 199427"/>
              <a:gd name="connsiteX3" fmla="*/ 153253 w 306505"/>
              <a:gd name="connsiteY3" fmla="*/ 199428 h 199427"/>
              <a:gd name="connsiteX4" fmla="*/ 0 w 306505"/>
              <a:gd name="connsiteY4" fmla="*/ 99714 h 199427"/>
              <a:gd name="connsiteX0" fmla="*/ 428 w 306934"/>
              <a:gd name="connsiteY0" fmla="*/ 110145 h 209859"/>
              <a:gd name="connsiteX1" fmla="*/ 122390 w 306934"/>
              <a:gd name="connsiteY1" fmla="*/ 0 h 209859"/>
              <a:gd name="connsiteX2" fmla="*/ 306934 w 306934"/>
              <a:gd name="connsiteY2" fmla="*/ 110145 h 209859"/>
              <a:gd name="connsiteX3" fmla="*/ 153681 w 306934"/>
              <a:gd name="connsiteY3" fmla="*/ 209859 h 209859"/>
              <a:gd name="connsiteX4" fmla="*/ 428 w 306934"/>
              <a:gd name="connsiteY4" fmla="*/ 110145 h 209859"/>
              <a:gd name="connsiteX0" fmla="*/ 31 w 306537"/>
              <a:gd name="connsiteY0" fmla="*/ 110145 h 213336"/>
              <a:gd name="connsiteX1" fmla="*/ 121993 w 306537"/>
              <a:gd name="connsiteY1" fmla="*/ 0 h 213336"/>
              <a:gd name="connsiteX2" fmla="*/ 306537 w 306537"/>
              <a:gd name="connsiteY2" fmla="*/ 110145 h 213336"/>
              <a:gd name="connsiteX3" fmla="*/ 115040 w 306537"/>
              <a:gd name="connsiteY3" fmla="*/ 213336 h 213336"/>
              <a:gd name="connsiteX4" fmla="*/ 31 w 306537"/>
              <a:gd name="connsiteY4" fmla="*/ 110145 h 21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537" h="213336">
                <a:moveTo>
                  <a:pt x="31" y="110145"/>
                </a:moveTo>
                <a:cubicBezTo>
                  <a:pt x="1190" y="74589"/>
                  <a:pt x="37354" y="0"/>
                  <a:pt x="121993" y="0"/>
                </a:cubicBezTo>
                <a:cubicBezTo>
                  <a:pt x="206632" y="0"/>
                  <a:pt x="306537" y="55074"/>
                  <a:pt x="306537" y="110145"/>
                </a:cubicBezTo>
                <a:cubicBezTo>
                  <a:pt x="306537" y="165216"/>
                  <a:pt x="199679" y="213336"/>
                  <a:pt x="115040" y="213336"/>
                </a:cubicBezTo>
                <a:cubicBezTo>
                  <a:pt x="30401" y="213336"/>
                  <a:pt x="-1128" y="145701"/>
                  <a:pt x="31" y="110145"/>
                </a:cubicBezTo>
                <a:close/>
              </a:path>
            </a:pathLst>
          </a:custGeom>
          <a:gradFill flip="none" rotWithShape="1">
            <a:gsLst>
              <a:gs pos="69000">
                <a:srgbClr val="0000FF">
                  <a:alpha val="74902"/>
                </a:srgbClr>
              </a:gs>
              <a:gs pos="0">
                <a:schemeClr val="bg2">
                  <a:lumMod val="50000"/>
                  <a:alpha val="2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FFFF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val 4"/>
          <p:cNvSpPr/>
          <p:nvPr/>
        </p:nvSpPr>
        <p:spPr>
          <a:xfrm rot="15629266">
            <a:off x="3916442" y="5234806"/>
            <a:ext cx="229601" cy="213336"/>
          </a:xfrm>
          <a:custGeom>
            <a:avLst/>
            <a:gdLst>
              <a:gd name="connsiteX0" fmla="*/ 0 w 306505"/>
              <a:gd name="connsiteY0" fmla="*/ 99714 h 199427"/>
              <a:gd name="connsiteX1" fmla="*/ 153253 w 306505"/>
              <a:gd name="connsiteY1" fmla="*/ 0 h 199427"/>
              <a:gd name="connsiteX2" fmla="*/ 306506 w 306505"/>
              <a:gd name="connsiteY2" fmla="*/ 99714 h 199427"/>
              <a:gd name="connsiteX3" fmla="*/ 153253 w 306505"/>
              <a:gd name="connsiteY3" fmla="*/ 199428 h 199427"/>
              <a:gd name="connsiteX4" fmla="*/ 0 w 306505"/>
              <a:gd name="connsiteY4" fmla="*/ 99714 h 199427"/>
              <a:gd name="connsiteX0" fmla="*/ 428 w 306934"/>
              <a:gd name="connsiteY0" fmla="*/ 110145 h 209859"/>
              <a:gd name="connsiteX1" fmla="*/ 122390 w 306934"/>
              <a:gd name="connsiteY1" fmla="*/ 0 h 209859"/>
              <a:gd name="connsiteX2" fmla="*/ 306934 w 306934"/>
              <a:gd name="connsiteY2" fmla="*/ 110145 h 209859"/>
              <a:gd name="connsiteX3" fmla="*/ 153681 w 306934"/>
              <a:gd name="connsiteY3" fmla="*/ 209859 h 209859"/>
              <a:gd name="connsiteX4" fmla="*/ 428 w 306934"/>
              <a:gd name="connsiteY4" fmla="*/ 110145 h 209859"/>
              <a:gd name="connsiteX0" fmla="*/ 31 w 306537"/>
              <a:gd name="connsiteY0" fmla="*/ 110145 h 213336"/>
              <a:gd name="connsiteX1" fmla="*/ 121993 w 306537"/>
              <a:gd name="connsiteY1" fmla="*/ 0 h 213336"/>
              <a:gd name="connsiteX2" fmla="*/ 306537 w 306537"/>
              <a:gd name="connsiteY2" fmla="*/ 110145 h 213336"/>
              <a:gd name="connsiteX3" fmla="*/ 115040 w 306537"/>
              <a:gd name="connsiteY3" fmla="*/ 213336 h 213336"/>
              <a:gd name="connsiteX4" fmla="*/ 31 w 306537"/>
              <a:gd name="connsiteY4" fmla="*/ 110145 h 21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537" h="213336">
                <a:moveTo>
                  <a:pt x="31" y="110145"/>
                </a:moveTo>
                <a:cubicBezTo>
                  <a:pt x="1190" y="74589"/>
                  <a:pt x="37354" y="0"/>
                  <a:pt x="121993" y="0"/>
                </a:cubicBezTo>
                <a:cubicBezTo>
                  <a:pt x="206632" y="0"/>
                  <a:pt x="306537" y="55074"/>
                  <a:pt x="306537" y="110145"/>
                </a:cubicBezTo>
                <a:cubicBezTo>
                  <a:pt x="306537" y="165216"/>
                  <a:pt x="199679" y="213336"/>
                  <a:pt x="115040" y="213336"/>
                </a:cubicBezTo>
                <a:cubicBezTo>
                  <a:pt x="30401" y="213336"/>
                  <a:pt x="-1128" y="145701"/>
                  <a:pt x="31" y="110145"/>
                </a:cubicBezTo>
                <a:close/>
              </a:path>
            </a:pathLst>
          </a:custGeom>
          <a:gradFill flip="none" rotWithShape="1">
            <a:gsLst>
              <a:gs pos="69000">
                <a:srgbClr val="0000FF">
                  <a:alpha val="74902"/>
                </a:srgbClr>
              </a:gs>
              <a:gs pos="0">
                <a:srgbClr val="0000FF">
                  <a:alpha val="2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FFFF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val 4"/>
          <p:cNvSpPr/>
          <p:nvPr/>
        </p:nvSpPr>
        <p:spPr>
          <a:xfrm rot="5854176">
            <a:off x="3464316" y="4680209"/>
            <a:ext cx="230134" cy="216813"/>
          </a:xfrm>
          <a:custGeom>
            <a:avLst/>
            <a:gdLst>
              <a:gd name="connsiteX0" fmla="*/ 0 w 306505"/>
              <a:gd name="connsiteY0" fmla="*/ 99714 h 199427"/>
              <a:gd name="connsiteX1" fmla="*/ 153253 w 306505"/>
              <a:gd name="connsiteY1" fmla="*/ 0 h 199427"/>
              <a:gd name="connsiteX2" fmla="*/ 306506 w 306505"/>
              <a:gd name="connsiteY2" fmla="*/ 99714 h 199427"/>
              <a:gd name="connsiteX3" fmla="*/ 153253 w 306505"/>
              <a:gd name="connsiteY3" fmla="*/ 199428 h 199427"/>
              <a:gd name="connsiteX4" fmla="*/ 0 w 306505"/>
              <a:gd name="connsiteY4" fmla="*/ 99714 h 199427"/>
              <a:gd name="connsiteX0" fmla="*/ 428 w 306934"/>
              <a:gd name="connsiteY0" fmla="*/ 110145 h 209859"/>
              <a:gd name="connsiteX1" fmla="*/ 122390 w 306934"/>
              <a:gd name="connsiteY1" fmla="*/ 0 h 209859"/>
              <a:gd name="connsiteX2" fmla="*/ 306934 w 306934"/>
              <a:gd name="connsiteY2" fmla="*/ 110145 h 209859"/>
              <a:gd name="connsiteX3" fmla="*/ 153681 w 306934"/>
              <a:gd name="connsiteY3" fmla="*/ 209859 h 209859"/>
              <a:gd name="connsiteX4" fmla="*/ 428 w 306934"/>
              <a:gd name="connsiteY4" fmla="*/ 110145 h 209859"/>
              <a:gd name="connsiteX0" fmla="*/ 31 w 306537"/>
              <a:gd name="connsiteY0" fmla="*/ 110145 h 213336"/>
              <a:gd name="connsiteX1" fmla="*/ 121993 w 306537"/>
              <a:gd name="connsiteY1" fmla="*/ 0 h 213336"/>
              <a:gd name="connsiteX2" fmla="*/ 306537 w 306537"/>
              <a:gd name="connsiteY2" fmla="*/ 110145 h 213336"/>
              <a:gd name="connsiteX3" fmla="*/ 115040 w 306537"/>
              <a:gd name="connsiteY3" fmla="*/ 213336 h 213336"/>
              <a:gd name="connsiteX4" fmla="*/ 31 w 306537"/>
              <a:gd name="connsiteY4" fmla="*/ 110145 h 213336"/>
              <a:gd name="connsiteX0" fmla="*/ 743 w 307249"/>
              <a:gd name="connsiteY0" fmla="*/ 113622 h 216813"/>
              <a:gd name="connsiteX1" fmla="*/ 155199 w 307249"/>
              <a:gd name="connsiteY1" fmla="*/ 0 h 216813"/>
              <a:gd name="connsiteX2" fmla="*/ 307249 w 307249"/>
              <a:gd name="connsiteY2" fmla="*/ 113622 h 216813"/>
              <a:gd name="connsiteX3" fmla="*/ 115752 w 307249"/>
              <a:gd name="connsiteY3" fmla="*/ 216813 h 216813"/>
              <a:gd name="connsiteX4" fmla="*/ 743 w 307249"/>
              <a:gd name="connsiteY4" fmla="*/ 113622 h 216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7249" h="216813">
                <a:moveTo>
                  <a:pt x="743" y="113622"/>
                </a:moveTo>
                <a:cubicBezTo>
                  <a:pt x="7318" y="77487"/>
                  <a:pt x="70560" y="0"/>
                  <a:pt x="155199" y="0"/>
                </a:cubicBezTo>
                <a:cubicBezTo>
                  <a:pt x="239838" y="0"/>
                  <a:pt x="307249" y="58551"/>
                  <a:pt x="307249" y="113622"/>
                </a:cubicBezTo>
                <a:cubicBezTo>
                  <a:pt x="307249" y="168693"/>
                  <a:pt x="200391" y="216813"/>
                  <a:pt x="115752" y="216813"/>
                </a:cubicBezTo>
                <a:cubicBezTo>
                  <a:pt x="31113" y="216813"/>
                  <a:pt x="-5832" y="149758"/>
                  <a:pt x="743" y="113622"/>
                </a:cubicBezTo>
                <a:close/>
              </a:path>
            </a:pathLst>
          </a:custGeom>
          <a:gradFill flip="none" rotWithShape="1">
            <a:gsLst>
              <a:gs pos="69000">
                <a:srgbClr val="0000FF">
                  <a:alpha val="74902"/>
                </a:srgbClr>
              </a:gs>
              <a:gs pos="0">
                <a:srgbClr val="0000FF">
                  <a:alpha val="2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FFFF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val 4"/>
          <p:cNvSpPr/>
          <p:nvPr/>
        </p:nvSpPr>
        <p:spPr>
          <a:xfrm rot="1995766">
            <a:off x="3771507" y="4724989"/>
            <a:ext cx="306537" cy="213336"/>
          </a:xfrm>
          <a:custGeom>
            <a:avLst/>
            <a:gdLst>
              <a:gd name="connsiteX0" fmla="*/ 0 w 306505"/>
              <a:gd name="connsiteY0" fmla="*/ 99714 h 199427"/>
              <a:gd name="connsiteX1" fmla="*/ 153253 w 306505"/>
              <a:gd name="connsiteY1" fmla="*/ 0 h 199427"/>
              <a:gd name="connsiteX2" fmla="*/ 306506 w 306505"/>
              <a:gd name="connsiteY2" fmla="*/ 99714 h 199427"/>
              <a:gd name="connsiteX3" fmla="*/ 153253 w 306505"/>
              <a:gd name="connsiteY3" fmla="*/ 199428 h 199427"/>
              <a:gd name="connsiteX4" fmla="*/ 0 w 306505"/>
              <a:gd name="connsiteY4" fmla="*/ 99714 h 199427"/>
              <a:gd name="connsiteX0" fmla="*/ 428 w 306934"/>
              <a:gd name="connsiteY0" fmla="*/ 110145 h 209859"/>
              <a:gd name="connsiteX1" fmla="*/ 122390 w 306934"/>
              <a:gd name="connsiteY1" fmla="*/ 0 h 209859"/>
              <a:gd name="connsiteX2" fmla="*/ 306934 w 306934"/>
              <a:gd name="connsiteY2" fmla="*/ 110145 h 209859"/>
              <a:gd name="connsiteX3" fmla="*/ 153681 w 306934"/>
              <a:gd name="connsiteY3" fmla="*/ 209859 h 209859"/>
              <a:gd name="connsiteX4" fmla="*/ 428 w 306934"/>
              <a:gd name="connsiteY4" fmla="*/ 110145 h 209859"/>
              <a:gd name="connsiteX0" fmla="*/ 31 w 306537"/>
              <a:gd name="connsiteY0" fmla="*/ 110145 h 213336"/>
              <a:gd name="connsiteX1" fmla="*/ 121993 w 306537"/>
              <a:gd name="connsiteY1" fmla="*/ 0 h 213336"/>
              <a:gd name="connsiteX2" fmla="*/ 306537 w 306537"/>
              <a:gd name="connsiteY2" fmla="*/ 110145 h 213336"/>
              <a:gd name="connsiteX3" fmla="*/ 115040 w 306537"/>
              <a:gd name="connsiteY3" fmla="*/ 213336 h 213336"/>
              <a:gd name="connsiteX4" fmla="*/ 31 w 306537"/>
              <a:gd name="connsiteY4" fmla="*/ 110145 h 21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537" h="213336">
                <a:moveTo>
                  <a:pt x="31" y="110145"/>
                </a:moveTo>
                <a:cubicBezTo>
                  <a:pt x="1190" y="74589"/>
                  <a:pt x="37354" y="0"/>
                  <a:pt x="121993" y="0"/>
                </a:cubicBezTo>
                <a:cubicBezTo>
                  <a:pt x="206632" y="0"/>
                  <a:pt x="306537" y="55074"/>
                  <a:pt x="306537" y="110145"/>
                </a:cubicBezTo>
                <a:cubicBezTo>
                  <a:pt x="306537" y="165216"/>
                  <a:pt x="199679" y="213336"/>
                  <a:pt x="115040" y="213336"/>
                </a:cubicBezTo>
                <a:cubicBezTo>
                  <a:pt x="30401" y="213336"/>
                  <a:pt x="-1128" y="145701"/>
                  <a:pt x="31" y="110145"/>
                </a:cubicBezTo>
                <a:close/>
              </a:path>
            </a:pathLst>
          </a:custGeom>
          <a:gradFill flip="none" rotWithShape="1">
            <a:gsLst>
              <a:gs pos="69000">
                <a:srgbClr val="0000FF">
                  <a:alpha val="74902"/>
                </a:srgbClr>
              </a:gs>
              <a:gs pos="0">
                <a:schemeClr val="bg2">
                  <a:lumMod val="50000"/>
                  <a:alpha val="2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FFFF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4"/>
          <p:cNvSpPr/>
          <p:nvPr/>
        </p:nvSpPr>
        <p:spPr>
          <a:xfrm rot="9912373">
            <a:off x="3979390" y="4994667"/>
            <a:ext cx="306537" cy="213336"/>
          </a:xfrm>
          <a:custGeom>
            <a:avLst/>
            <a:gdLst>
              <a:gd name="connsiteX0" fmla="*/ 0 w 306505"/>
              <a:gd name="connsiteY0" fmla="*/ 99714 h 199427"/>
              <a:gd name="connsiteX1" fmla="*/ 153253 w 306505"/>
              <a:gd name="connsiteY1" fmla="*/ 0 h 199427"/>
              <a:gd name="connsiteX2" fmla="*/ 306506 w 306505"/>
              <a:gd name="connsiteY2" fmla="*/ 99714 h 199427"/>
              <a:gd name="connsiteX3" fmla="*/ 153253 w 306505"/>
              <a:gd name="connsiteY3" fmla="*/ 199428 h 199427"/>
              <a:gd name="connsiteX4" fmla="*/ 0 w 306505"/>
              <a:gd name="connsiteY4" fmla="*/ 99714 h 199427"/>
              <a:gd name="connsiteX0" fmla="*/ 428 w 306934"/>
              <a:gd name="connsiteY0" fmla="*/ 110145 h 209859"/>
              <a:gd name="connsiteX1" fmla="*/ 122390 w 306934"/>
              <a:gd name="connsiteY1" fmla="*/ 0 h 209859"/>
              <a:gd name="connsiteX2" fmla="*/ 306934 w 306934"/>
              <a:gd name="connsiteY2" fmla="*/ 110145 h 209859"/>
              <a:gd name="connsiteX3" fmla="*/ 153681 w 306934"/>
              <a:gd name="connsiteY3" fmla="*/ 209859 h 209859"/>
              <a:gd name="connsiteX4" fmla="*/ 428 w 306934"/>
              <a:gd name="connsiteY4" fmla="*/ 110145 h 209859"/>
              <a:gd name="connsiteX0" fmla="*/ 31 w 306537"/>
              <a:gd name="connsiteY0" fmla="*/ 110145 h 213336"/>
              <a:gd name="connsiteX1" fmla="*/ 121993 w 306537"/>
              <a:gd name="connsiteY1" fmla="*/ 0 h 213336"/>
              <a:gd name="connsiteX2" fmla="*/ 306537 w 306537"/>
              <a:gd name="connsiteY2" fmla="*/ 110145 h 213336"/>
              <a:gd name="connsiteX3" fmla="*/ 115040 w 306537"/>
              <a:gd name="connsiteY3" fmla="*/ 213336 h 213336"/>
              <a:gd name="connsiteX4" fmla="*/ 31 w 306537"/>
              <a:gd name="connsiteY4" fmla="*/ 110145 h 21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537" h="213336">
                <a:moveTo>
                  <a:pt x="31" y="110145"/>
                </a:moveTo>
                <a:cubicBezTo>
                  <a:pt x="1190" y="74589"/>
                  <a:pt x="37354" y="0"/>
                  <a:pt x="121993" y="0"/>
                </a:cubicBezTo>
                <a:cubicBezTo>
                  <a:pt x="206632" y="0"/>
                  <a:pt x="306537" y="55074"/>
                  <a:pt x="306537" y="110145"/>
                </a:cubicBezTo>
                <a:cubicBezTo>
                  <a:pt x="306537" y="165216"/>
                  <a:pt x="199679" y="213336"/>
                  <a:pt x="115040" y="213336"/>
                </a:cubicBezTo>
                <a:cubicBezTo>
                  <a:pt x="30401" y="213336"/>
                  <a:pt x="-1128" y="145701"/>
                  <a:pt x="31" y="110145"/>
                </a:cubicBezTo>
                <a:close/>
              </a:path>
            </a:pathLst>
          </a:custGeom>
          <a:gradFill flip="none" rotWithShape="1">
            <a:gsLst>
              <a:gs pos="69000">
                <a:srgbClr val="0000FF">
                  <a:alpha val="74902"/>
                </a:srgbClr>
              </a:gs>
              <a:gs pos="0">
                <a:schemeClr val="bg2">
                  <a:lumMod val="50000"/>
                  <a:alpha val="2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FFFF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963175" y="4870659"/>
            <a:ext cx="100049" cy="52717"/>
          </a:xfrm>
          <a:prstGeom prst="round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ounded Rectangle 148"/>
          <p:cNvSpPr/>
          <p:nvPr/>
        </p:nvSpPr>
        <p:spPr>
          <a:xfrm>
            <a:off x="4146300" y="5083385"/>
            <a:ext cx="100049" cy="52717"/>
          </a:xfrm>
          <a:prstGeom prst="round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ounded Rectangle 157"/>
          <p:cNvSpPr/>
          <p:nvPr/>
        </p:nvSpPr>
        <p:spPr>
          <a:xfrm>
            <a:off x="3910068" y="4809612"/>
            <a:ext cx="100049" cy="52717"/>
          </a:xfrm>
          <a:prstGeom prst="round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ounded Rectangle 159"/>
          <p:cNvSpPr/>
          <p:nvPr/>
        </p:nvSpPr>
        <p:spPr>
          <a:xfrm>
            <a:off x="4046251" y="5027297"/>
            <a:ext cx="100049" cy="52717"/>
          </a:xfrm>
          <a:prstGeom prst="round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ounded Rectangle 161"/>
          <p:cNvSpPr/>
          <p:nvPr/>
        </p:nvSpPr>
        <p:spPr>
          <a:xfrm>
            <a:off x="3721857" y="5057026"/>
            <a:ext cx="100049" cy="52717"/>
          </a:xfrm>
          <a:prstGeom prst="round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ounded Rectangle 163"/>
          <p:cNvSpPr/>
          <p:nvPr/>
        </p:nvSpPr>
        <p:spPr>
          <a:xfrm>
            <a:off x="3715858" y="5465403"/>
            <a:ext cx="100049" cy="52717"/>
          </a:xfrm>
          <a:prstGeom prst="round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ounded Rectangle 165"/>
          <p:cNvSpPr/>
          <p:nvPr/>
        </p:nvSpPr>
        <p:spPr>
          <a:xfrm>
            <a:off x="3636969" y="5136102"/>
            <a:ext cx="100049" cy="52717"/>
          </a:xfrm>
          <a:prstGeom prst="round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ounded Rectangle 290"/>
          <p:cNvSpPr/>
          <p:nvPr/>
        </p:nvSpPr>
        <p:spPr>
          <a:xfrm>
            <a:off x="3636462" y="5410834"/>
            <a:ext cx="100049" cy="52717"/>
          </a:xfrm>
          <a:prstGeom prst="round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Rounded Rectangle 291"/>
          <p:cNvSpPr/>
          <p:nvPr/>
        </p:nvSpPr>
        <p:spPr>
          <a:xfrm>
            <a:off x="4033586" y="5386718"/>
            <a:ext cx="100049" cy="52717"/>
          </a:xfrm>
          <a:prstGeom prst="round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Rounded Rectangle 292"/>
          <p:cNvSpPr/>
          <p:nvPr/>
        </p:nvSpPr>
        <p:spPr>
          <a:xfrm>
            <a:off x="3954190" y="5332149"/>
            <a:ext cx="100049" cy="52717"/>
          </a:xfrm>
          <a:prstGeom prst="round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Rounded Rectangle 293"/>
          <p:cNvSpPr/>
          <p:nvPr/>
        </p:nvSpPr>
        <p:spPr>
          <a:xfrm>
            <a:off x="4392070" y="5399356"/>
            <a:ext cx="100049" cy="52717"/>
          </a:xfrm>
          <a:prstGeom prst="round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Rounded Rectangle 294"/>
          <p:cNvSpPr/>
          <p:nvPr/>
        </p:nvSpPr>
        <p:spPr>
          <a:xfrm>
            <a:off x="4312674" y="5344787"/>
            <a:ext cx="100049" cy="52717"/>
          </a:xfrm>
          <a:prstGeom prst="round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Rounded Rectangle 295"/>
          <p:cNvSpPr/>
          <p:nvPr/>
        </p:nvSpPr>
        <p:spPr>
          <a:xfrm>
            <a:off x="4290725" y="4806239"/>
            <a:ext cx="100049" cy="52717"/>
          </a:xfrm>
          <a:prstGeom prst="round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Rounded Rectangle 296"/>
          <p:cNvSpPr/>
          <p:nvPr/>
        </p:nvSpPr>
        <p:spPr>
          <a:xfrm>
            <a:off x="4211329" y="4751670"/>
            <a:ext cx="100049" cy="52717"/>
          </a:xfrm>
          <a:prstGeom prst="round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Rounded Rectangle 297"/>
          <p:cNvSpPr/>
          <p:nvPr/>
        </p:nvSpPr>
        <p:spPr>
          <a:xfrm>
            <a:off x="3615775" y="4790467"/>
            <a:ext cx="100049" cy="52717"/>
          </a:xfrm>
          <a:prstGeom prst="round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9" name="Rounded Rectangle 298"/>
          <p:cNvSpPr/>
          <p:nvPr/>
        </p:nvSpPr>
        <p:spPr>
          <a:xfrm>
            <a:off x="3536379" y="4735898"/>
            <a:ext cx="100049" cy="52717"/>
          </a:xfrm>
          <a:prstGeom prst="round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4758870" y="4584646"/>
            <a:ext cx="1153875" cy="1066800"/>
            <a:chOff x="4758870" y="4584646"/>
            <a:chExt cx="1153875" cy="1066800"/>
          </a:xfrm>
        </p:grpSpPr>
        <p:sp>
          <p:nvSpPr>
            <p:cNvPr id="168" name="Rectangle 167"/>
            <p:cNvSpPr/>
            <p:nvPr/>
          </p:nvSpPr>
          <p:spPr>
            <a:xfrm>
              <a:off x="4758870" y="4584646"/>
              <a:ext cx="1153875" cy="10668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75000"/>
                  </a:schemeClr>
                </a:gs>
                <a:gs pos="100000">
                  <a:schemeClr val="bg2">
                    <a:lumMod val="50000"/>
                    <a:alpha val="50000"/>
                  </a:schemeClr>
                </a:gs>
              </a:gsLst>
              <a:lin ang="2700000" scaled="1"/>
              <a:tileRect/>
            </a:gradFill>
            <a:ln w="381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4"/>
            <p:cNvSpPr/>
            <p:nvPr/>
          </p:nvSpPr>
          <p:spPr>
            <a:xfrm rot="18506443">
              <a:off x="4870571" y="5029434"/>
              <a:ext cx="306537" cy="213336"/>
            </a:xfrm>
            <a:custGeom>
              <a:avLst/>
              <a:gdLst>
                <a:gd name="connsiteX0" fmla="*/ 0 w 306505"/>
                <a:gd name="connsiteY0" fmla="*/ 99714 h 199427"/>
                <a:gd name="connsiteX1" fmla="*/ 153253 w 306505"/>
                <a:gd name="connsiteY1" fmla="*/ 0 h 199427"/>
                <a:gd name="connsiteX2" fmla="*/ 306506 w 306505"/>
                <a:gd name="connsiteY2" fmla="*/ 99714 h 199427"/>
                <a:gd name="connsiteX3" fmla="*/ 153253 w 306505"/>
                <a:gd name="connsiteY3" fmla="*/ 199428 h 199427"/>
                <a:gd name="connsiteX4" fmla="*/ 0 w 306505"/>
                <a:gd name="connsiteY4" fmla="*/ 99714 h 199427"/>
                <a:gd name="connsiteX0" fmla="*/ 428 w 306934"/>
                <a:gd name="connsiteY0" fmla="*/ 110145 h 209859"/>
                <a:gd name="connsiteX1" fmla="*/ 122390 w 306934"/>
                <a:gd name="connsiteY1" fmla="*/ 0 h 209859"/>
                <a:gd name="connsiteX2" fmla="*/ 306934 w 306934"/>
                <a:gd name="connsiteY2" fmla="*/ 110145 h 209859"/>
                <a:gd name="connsiteX3" fmla="*/ 153681 w 306934"/>
                <a:gd name="connsiteY3" fmla="*/ 209859 h 209859"/>
                <a:gd name="connsiteX4" fmla="*/ 428 w 306934"/>
                <a:gd name="connsiteY4" fmla="*/ 110145 h 209859"/>
                <a:gd name="connsiteX0" fmla="*/ 31 w 306537"/>
                <a:gd name="connsiteY0" fmla="*/ 110145 h 213336"/>
                <a:gd name="connsiteX1" fmla="*/ 121993 w 306537"/>
                <a:gd name="connsiteY1" fmla="*/ 0 h 213336"/>
                <a:gd name="connsiteX2" fmla="*/ 306537 w 306537"/>
                <a:gd name="connsiteY2" fmla="*/ 110145 h 213336"/>
                <a:gd name="connsiteX3" fmla="*/ 115040 w 306537"/>
                <a:gd name="connsiteY3" fmla="*/ 213336 h 213336"/>
                <a:gd name="connsiteX4" fmla="*/ 31 w 306537"/>
                <a:gd name="connsiteY4" fmla="*/ 110145 h 213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6537" h="213336">
                  <a:moveTo>
                    <a:pt x="31" y="110145"/>
                  </a:moveTo>
                  <a:cubicBezTo>
                    <a:pt x="1190" y="74589"/>
                    <a:pt x="37354" y="0"/>
                    <a:pt x="121993" y="0"/>
                  </a:cubicBezTo>
                  <a:cubicBezTo>
                    <a:pt x="206632" y="0"/>
                    <a:pt x="306537" y="55074"/>
                    <a:pt x="306537" y="110145"/>
                  </a:cubicBezTo>
                  <a:cubicBezTo>
                    <a:pt x="306537" y="165216"/>
                    <a:pt x="199679" y="213336"/>
                    <a:pt x="115040" y="213336"/>
                  </a:cubicBezTo>
                  <a:cubicBezTo>
                    <a:pt x="30401" y="213336"/>
                    <a:pt x="-1128" y="145701"/>
                    <a:pt x="31" y="110145"/>
                  </a:cubicBezTo>
                  <a:close/>
                </a:path>
              </a:pathLst>
            </a:custGeom>
            <a:gradFill flip="none" rotWithShape="1">
              <a:gsLst>
                <a:gs pos="69000">
                  <a:srgbClr val="0000FF">
                    <a:alpha val="74902"/>
                  </a:srgbClr>
                </a:gs>
                <a:gs pos="0">
                  <a:schemeClr val="bg2">
                    <a:lumMod val="50000"/>
                    <a:alpha val="2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FFFF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4"/>
            <p:cNvSpPr/>
            <p:nvPr/>
          </p:nvSpPr>
          <p:spPr>
            <a:xfrm rot="1719795">
              <a:off x="5580268" y="5252238"/>
              <a:ext cx="229601" cy="213336"/>
            </a:xfrm>
            <a:custGeom>
              <a:avLst/>
              <a:gdLst>
                <a:gd name="connsiteX0" fmla="*/ 0 w 306505"/>
                <a:gd name="connsiteY0" fmla="*/ 99714 h 199427"/>
                <a:gd name="connsiteX1" fmla="*/ 153253 w 306505"/>
                <a:gd name="connsiteY1" fmla="*/ 0 h 199427"/>
                <a:gd name="connsiteX2" fmla="*/ 306506 w 306505"/>
                <a:gd name="connsiteY2" fmla="*/ 99714 h 199427"/>
                <a:gd name="connsiteX3" fmla="*/ 153253 w 306505"/>
                <a:gd name="connsiteY3" fmla="*/ 199428 h 199427"/>
                <a:gd name="connsiteX4" fmla="*/ 0 w 306505"/>
                <a:gd name="connsiteY4" fmla="*/ 99714 h 199427"/>
                <a:gd name="connsiteX0" fmla="*/ 428 w 306934"/>
                <a:gd name="connsiteY0" fmla="*/ 110145 h 209859"/>
                <a:gd name="connsiteX1" fmla="*/ 122390 w 306934"/>
                <a:gd name="connsiteY1" fmla="*/ 0 h 209859"/>
                <a:gd name="connsiteX2" fmla="*/ 306934 w 306934"/>
                <a:gd name="connsiteY2" fmla="*/ 110145 h 209859"/>
                <a:gd name="connsiteX3" fmla="*/ 153681 w 306934"/>
                <a:gd name="connsiteY3" fmla="*/ 209859 h 209859"/>
                <a:gd name="connsiteX4" fmla="*/ 428 w 306934"/>
                <a:gd name="connsiteY4" fmla="*/ 110145 h 209859"/>
                <a:gd name="connsiteX0" fmla="*/ 31 w 306537"/>
                <a:gd name="connsiteY0" fmla="*/ 110145 h 213336"/>
                <a:gd name="connsiteX1" fmla="*/ 121993 w 306537"/>
                <a:gd name="connsiteY1" fmla="*/ 0 h 213336"/>
                <a:gd name="connsiteX2" fmla="*/ 306537 w 306537"/>
                <a:gd name="connsiteY2" fmla="*/ 110145 h 213336"/>
                <a:gd name="connsiteX3" fmla="*/ 115040 w 306537"/>
                <a:gd name="connsiteY3" fmla="*/ 213336 h 213336"/>
                <a:gd name="connsiteX4" fmla="*/ 31 w 306537"/>
                <a:gd name="connsiteY4" fmla="*/ 110145 h 213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6537" h="213336">
                  <a:moveTo>
                    <a:pt x="31" y="110145"/>
                  </a:moveTo>
                  <a:cubicBezTo>
                    <a:pt x="1190" y="74589"/>
                    <a:pt x="37354" y="0"/>
                    <a:pt x="121993" y="0"/>
                  </a:cubicBezTo>
                  <a:cubicBezTo>
                    <a:pt x="206632" y="0"/>
                    <a:pt x="306537" y="55074"/>
                    <a:pt x="306537" y="110145"/>
                  </a:cubicBezTo>
                  <a:cubicBezTo>
                    <a:pt x="306537" y="165216"/>
                    <a:pt x="199679" y="213336"/>
                    <a:pt x="115040" y="213336"/>
                  </a:cubicBezTo>
                  <a:cubicBezTo>
                    <a:pt x="30401" y="213336"/>
                    <a:pt x="-1128" y="145701"/>
                    <a:pt x="31" y="110145"/>
                  </a:cubicBezTo>
                  <a:close/>
                </a:path>
              </a:pathLst>
            </a:custGeom>
            <a:gradFill flip="none" rotWithShape="1">
              <a:gsLst>
                <a:gs pos="69000">
                  <a:srgbClr val="0000FF">
                    <a:alpha val="74902"/>
                  </a:srgbClr>
                </a:gs>
                <a:gs pos="0">
                  <a:srgbClr val="0000FF">
                    <a:alpha val="2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FFFF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4"/>
            <p:cNvSpPr/>
            <p:nvPr/>
          </p:nvSpPr>
          <p:spPr>
            <a:xfrm>
              <a:off x="5503978" y="4680208"/>
              <a:ext cx="230134" cy="216813"/>
            </a:xfrm>
            <a:custGeom>
              <a:avLst/>
              <a:gdLst>
                <a:gd name="connsiteX0" fmla="*/ 0 w 306505"/>
                <a:gd name="connsiteY0" fmla="*/ 99714 h 199427"/>
                <a:gd name="connsiteX1" fmla="*/ 153253 w 306505"/>
                <a:gd name="connsiteY1" fmla="*/ 0 h 199427"/>
                <a:gd name="connsiteX2" fmla="*/ 306506 w 306505"/>
                <a:gd name="connsiteY2" fmla="*/ 99714 h 199427"/>
                <a:gd name="connsiteX3" fmla="*/ 153253 w 306505"/>
                <a:gd name="connsiteY3" fmla="*/ 199428 h 199427"/>
                <a:gd name="connsiteX4" fmla="*/ 0 w 306505"/>
                <a:gd name="connsiteY4" fmla="*/ 99714 h 199427"/>
                <a:gd name="connsiteX0" fmla="*/ 428 w 306934"/>
                <a:gd name="connsiteY0" fmla="*/ 110145 h 209859"/>
                <a:gd name="connsiteX1" fmla="*/ 122390 w 306934"/>
                <a:gd name="connsiteY1" fmla="*/ 0 h 209859"/>
                <a:gd name="connsiteX2" fmla="*/ 306934 w 306934"/>
                <a:gd name="connsiteY2" fmla="*/ 110145 h 209859"/>
                <a:gd name="connsiteX3" fmla="*/ 153681 w 306934"/>
                <a:gd name="connsiteY3" fmla="*/ 209859 h 209859"/>
                <a:gd name="connsiteX4" fmla="*/ 428 w 306934"/>
                <a:gd name="connsiteY4" fmla="*/ 110145 h 209859"/>
                <a:gd name="connsiteX0" fmla="*/ 31 w 306537"/>
                <a:gd name="connsiteY0" fmla="*/ 110145 h 213336"/>
                <a:gd name="connsiteX1" fmla="*/ 121993 w 306537"/>
                <a:gd name="connsiteY1" fmla="*/ 0 h 213336"/>
                <a:gd name="connsiteX2" fmla="*/ 306537 w 306537"/>
                <a:gd name="connsiteY2" fmla="*/ 110145 h 213336"/>
                <a:gd name="connsiteX3" fmla="*/ 115040 w 306537"/>
                <a:gd name="connsiteY3" fmla="*/ 213336 h 213336"/>
                <a:gd name="connsiteX4" fmla="*/ 31 w 306537"/>
                <a:gd name="connsiteY4" fmla="*/ 110145 h 213336"/>
                <a:gd name="connsiteX0" fmla="*/ 743 w 307249"/>
                <a:gd name="connsiteY0" fmla="*/ 113622 h 216813"/>
                <a:gd name="connsiteX1" fmla="*/ 155199 w 307249"/>
                <a:gd name="connsiteY1" fmla="*/ 0 h 216813"/>
                <a:gd name="connsiteX2" fmla="*/ 307249 w 307249"/>
                <a:gd name="connsiteY2" fmla="*/ 113622 h 216813"/>
                <a:gd name="connsiteX3" fmla="*/ 115752 w 307249"/>
                <a:gd name="connsiteY3" fmla="*/ 216813 h 216813"/>
                <a:gd name="connsiteX4" fmla="*/ 743 w 307249"/>
                <a:gd name="connsiteY4" fmla="*/ 113622 h 216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7249" h="216813">
                  <a:moveTo>
                    <a:pt x="743" y="113622"/>
                  </a:moveTo>
                  <a:cubicBezTo>
                    <a:pt x="7318" y="77487"/>
                    <a:pt x="70560" y="0"/>
                    <a:pt x="155199" y="0"/>
                  </a:cubicBezTo>
                  <a:cubicBezTo>
                    <a:pt x="239838" y="0"/>
                    <a:pt x="307249" y="58551"/>
                    <a:pt x="307249" y="113622"/>
                  </a:cubicBezTo>
                  <a:cubicBezTo>
                    <a:pt x="307249" y="168693"/>
                    <a:pt x="200391" y="216813"/>
                    <a:pt x="115752" y="216813"/>
                  </a:cubicBezTo>
                  <a:cubicBezTo>
                    <a:pt x="31113" y="216813"/>
                    <a:pt x="-5832" y="149758"/>
                    <a:pt x="743" y="113622"/>
                  </a:cubicBezTo>
                  <a:close/>
                </a:path>
              </a:pathLst>
            </a:custGeom>
            <a:gradFill flip="none" rotWithShape="1">
              <a:gsLst>
                <a:gs pos="69000">
                  <a:srgbClr val="0000FF">
                    <a:alpha val="74902"/>
                  </a:srgbClr>
                </a:gs>
                <a:gs pos="0">
                  <a:srgbClr val="0000FF">
                    <a:alpha val="2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FFFF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Oval 4"/>
            <p:cNvSpPr/>
            <p:nvPr/>
          </p:nvSpPr>
          <p:spPr>
            <a:xfrm rot="2745668">
              <a:off x="5206554" y="5003075"/>
              <a:ext cx="306537" cy="213336"/>
            </a:xfrm>
            <a:custGeom>
              <a:avLst/>
              <a:gdLst>
                <a:gd name="connsiteX0" fmla="*/ 0 w 306505"/>
                <a:gd name="connsiteY0" fmla="*/ 99714 h 199427"/>
                <a:gd name="connsiteX1" fmla="*/ 153253 w 306505"/>
                <a:gd name="connsiteY1" fmla="*/ 0 h 199427"/>
                <a:gd name="connsiteX2" fmla="*/ 306506 w 306505"/>
                <a:gd name="connsiteY2" fmla="*/ 99714 h 199427"/>
                <a:gd name="connsiteX3" fmla="*/ 153253 w 306505"/>
                <a:gd name="connsiteY3" fmla="*/ 199428 h 199427"/>
                <a:gd name="connsiteX4" fmla="*/ 0 w 306505"/>
                <a:gd name="connsiteY4" fmla="*/ 99714 h 199427"/>
                <a:gd name="connsiteX0" fmla="*/ 428 w 306934"/>
                <a:gd name="connsiteY0" fmla="*/ 110145 h 209859"/>
                <a:gd name="connsiteX1" fmla="*/ 122390 w 306934"/>
                <a:gd name="connsiteY1" fmla="*/ 0 h 209859"/>
                <a:gd name="connsiteX2" fmla="*/ 306934 w 306934"/>
                <a:gd name="connsiteY2" fmla="*/ 110145 h 209859"/>
                <a:gd name="connsiteX3" fmla="*/ 153681 w 306934"/>
                <a:gd name="connsiteY3" fmla="*/ 209859 h 209859"/>
                <a:gd name="connsiteX4" fmla="*/ 428 w 306934"/>
                <a:gd name="connsiteY4" fmla="*/ 110145 h 209859"/>
                <a:gd name="connsiteX0" fmla="*/ 31 w 306537"/>
                <a:gd name="connsiteY0" fmla="*/ 110145 h 213336"/>
                <a:gd name="connsiteX1" fmla="*/ 121993 w 306537"/>
                <a:gd name="connsiteY1" fmla="*/ 0 h 213336"/>
                <a:gd name="connsiteX2" fmla="*/ 306537 w 306537"/>
                <a:gd name="connsiteY2" fmla="*/ 110145 h 213336"/>
                <a:gd name="connsiteX3" fmla="*/ 115040 w 306537"/>
                <a:gd name="connsiteY3" fmla="*/ 213336 h 213336"/>
                <a:gd name="connsiteX4" fmla="*/ 31 w 306537"/>
                <a:gd name="connsiteY4" fmla="*/ 110145 h 213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6537" h="213336">
                  <a:moveTo>
                    <a:pt x="31" y="110145"/>
                  </a:moveTo>
                  <a:cubicBezTo>
                    <a:pt x="1190" y="74589"/>
                    <a:pt x="37354" y="0"/>
                    <a:pt x="121993" y="0"/>
                  </a:cubicBezTo>
                  <a:cubicBezTo>
                    <a:pt x="206632" y="0"/>
                    <a:pt x="306537" y="55074"/>
                    <a:pt x="306537" y="110145"/>
                  </a:cubicBezTo>
                  <a:cubicBezTo>
                    <a:pt x="306537" y="165216"/>
                    <a:pt x="199679" y="213336"/>
                    <a:pt x="115040" y="213336"/>
                  </a:cubicBezTo>
                  <a:cubicBezTo>
                    <a:pt x="30401" y="213336"/>
                    <a:pt x="-1128" y="145701"/>
                    <a:pt x="31" y="110145"/>
                  </a:cubicBezTo>
                  <a:close/>
                </a:path>
              </a:pathLst>
            </a:custGeom>
            <a:gradFill flip="none" rotWithShape="1">
              <a:gsLst>
                <a:gs pos="69000">
                  <a:srgbClr val="0000FF">
                    <a:alpha val="74902"/>
                  </a:srgbClr>
                </a:gs>
                <a:gs pos="0">
                  <a:schemeClr val="bg2">
                    <a:lumMod val="50000"/>
                    <a:alpha val="2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FFFF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4"/>
            <p:cNvSpPr/>
            <p:nvPr/>
          </p:nvSpPr>
          <p:spPr>
            <a:xfrm rot="15629266">
              <a:off x="5558763" y="4958661"/>
              <a:ext cx="229601" cy="213336"/>
            </a:xfrm>
            <a:custGeom>
              <a:avLst/>
              <a:gdLst>
                <a:gd name="connsiteX0" fmla="*/ 0 w 306505"/>
                <a:gd name="connsiteY0" fmla="*/ 99714 h 199427"/>
                <a:gd name="connsiteX1" fmla="*/ 153253 w 306505"/>
                <a:gd name="connsiteY1" fmla="*/ 0 h 199427"/>
                <a:gd name="connsiteX2" fmla="*/ 306506 w 306505"/>
                <a:gd name="connsiteY2" fmla="*/ 99714 h 199427"/>
                <a:gd name="connsiteX3" fmla="*/ 153253 w 306505"/>
                <a:gd name="connsiteY3" fmla="*/ 199428 h 199427"/>
                <a:gd name="connsiteX4" fmla="*/ 0 w 306505"/>
                <a:gd name="connsiteY4" fmla="*/ 99714 h 199427"/>
                <a:gd name="connsiteX0" fmla="*/ 428 w 306934"/>
                <a:gd name="connsiteY0" fmla="*/ 110145 h 209859"/>
                <a:gd name="connsiteX1" fmla="*/ 122390 w 306934"/>
                <a:gd name="connsiteY1" fmla="*/ 0 h 209859"/>
                <a:gd name="connsiteX2" fmla="*/ 306934 w 306934"/>
                <a:gd name="connsiteY2" fmla="*/ 110145 h 209859"/>
                <a:gd name="connsiteX3" fmla="*/ 153681 w 306934"/>
                <a:gd name="connsiteY3" fmla="*/ 209859 h 209859"/>
                <a:gd name="connsiteX4" fmla="*/ 428 w 306934"/>
                <a:gd name="connsiteY4" fmla="*/ 110145 h 209859"/>
                <a:gd name="connsiteX0" fmla="*/ 31 w 306537"/>
                <a:gd name="connsiteY0" fmla="*/ 110145 h 213336"/>
                <a:gd name="connsiteX1" fmla="*/ 121993 w 306537"/>
                <a:gd name="connsiteY1" fmla="*/ 0 h 213336"/>
                <a:gd name="connsiteX2" fmla="*/ 306537 w 306537"/>
                <a:gd name="connsiteY2" fmla="*/ 110145 h 213336"/>
                <a:gd name="connsiteX3" fmla="*/ 115040 w 306537"/>
                <a:gd name="connsiteY3" fmla="*/ 213336 h 213336"/>
                <a:gd name="connsiteX4" fmla="*/ 31 w 306537"/>
                <a:gd name="connsiteY4" fmla="*/ 110145 h 213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6537" h="213336">
                  <a:moveTo>
                    <a:pt x="31" y="110145"/>
                  </a:moveTo>
                  <a:cubicBezTo>
                    <a:pt x="1190" y="74589"/>
                    <a:pt x="37354" y="0"/>
                    <a:pt x="121993" y="0"/>
                  </a:cubicBezTo>
                  <a:cubicBezTo>
                    <a:pt x="206632" y="0"/>
                    <a:pt x="306537" y="55074"/>
                    <a:pt x="306537" y="110145"/>
                  </a:cubicBezTo>
                  <a:cubicBezTo>
                    <a:pt x="306537" y="165216"/>
                    <a:pt x="199679" y="213336"/>
                    <a:pt x="115040" y="213336"/>
                  </a:cubicBezTo>
                  <a:cubicBezTo>
                    <a:pt x="30401" y="213336"/>
                    <a:pt x="-1128" y="145701"/>
                    <a:pt x="31" y="110145"/>
                  </a:cubicBezTo>
                  <a:close/>
                </a:path>
              </a:pathLst>
            </a:custGeom>
            <a:gradFill flip="none" rotWithShape="1">
              <a:gsLst>
                <a:gs pos="69000">
                  <a:srgbClr val="0000FF">
                    <a:alpha val="74902"/>
                  </a:srgbClr>
                </a:gs>
                <a:gs pos="0">
                  <a:srgbClr val="0000FF">
                    <a:alpha val="2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FFFF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4"/>
            <p:cNvSpPr/>
            <p:nvPr/>
          </p:nvSpPr>
          <p:spPr>
            <a:xfrm rot="5854176">
              <a:off x="5108197" y="4719012"/>
              <a:ext cx="230134" cy="216813"/>
            </a:xfrm>
            <a:custGeom>
              <a:avLst/>
              <a:gdLst>
                <a:gd name="connsiteX0" fmla="*/ 0 w 306505"/>
                <a:gd name="connsiteY0" fmla="*/ 99714 h 199427"/>
                <a:gd name="connsiteX1" fmla="*/ 153253 w 306505"/>
                <a:gd name="connsiteY1" fmla="*/ 0 h 199427"/>
                <a:gd name="connsiteX2" fmla="*/ 306506 w 306505"/>
                <a:gd name="connsiteY2" fmla="*/ 99714 h 199427"/>
                <a:gd name="connsiteX3" fmla="*/ 153253 w 306505"/>
                <a:gd name="connsiteY3" fmla="*/ 199428 h 199427"/>
                <a:gd name="connsiteX4" fmla="*/ 0 w 306505"/>
                <a:gd name="connsiteY4" fmla="*/ 99714 h 199427"/>
                <a:gd name="connsiteX0" fmla="*/ 428 w 306934"/>
                <a:gd name="connsiteY0" fmla="*/ 110145 h 209859"/>
                <a:gd name="connsiteX1" fmla="*/ 122390 w 306934"/>
                <a:gd name="connsiteY1" fmla="*/ 0 h 209859"/>
                <a:gd name="connsiteX2" fmla="*/ 306934 w 306934"/>
                <a:gd name="connsiteY2" fmla="*/ 110145 h 209859"/>
                <a:gd name="connsiteX3" fmla="*/ 153681 w 306934"/>
                <a:gd name="connsiteY3" fmla="*/ 209859 h 209859"/>
                <a:gd name="connsiteX4" fmla="*/ 428 w 306934"/>
                <a:gd name="connsiteY4" fmla="*/ 110145 h 209859"/>
                <a:gd name="connsiteX0" fmla="*/ 31 w 306537"/>
                <a:gd name="connsiteY0" fmla="*/ 110145 h 213336"/>
                <a:gd name="connsiteX1" fmla="*/ 121993 w 306537"/>
                <a:gd name="connsiteY1" fmla="*/ 0 h 213336"/>
                <a:gd name="connsiteX2" fmla="*/ 306537 w 306537"/>
                <a:gd name="connsiteY2" fmla="*/ 110145 h 213336"/>
                <a:gd name="connsiteX3" fmla="*/ 115040 w 306537"/>
                <a:gd name="connsiteY3" fmla="*/ 213336 h 213336"/>
                <a:gd name="connsiteX4" fmla="*/ 31 w 306537"/>
                <a:gd name="connsiteY4" fmla="*/ 110145 h 213336"/>
                <a:gd name="connsiteX0" fmla="*/ 743 w 307249"/>
                <a:gd name="connsiteY0" fmla="*/ 113622 h 216813"/>
                <a:gd name="connsiteX1" fmla="*/ 155199 w 307249"/>
                <a:gd name="connsiteY1" fmla="*/ 0 h 216813"/>
                <a:gd name="connsiteX2" fmla="*/ 307249 w 307249"/>
                <a:gd name="connsiteY2" fmla="*/ 113622 h 216813"/>
                <a:gd name="connsiteX3" fmla="*/ 115752 w 307249"/>
                <a:gd name="connsiteY3" fmla="*/ 216813 h 216813"/>
                <a:gd name="connsiteX4" fmla="*/ 743 w 307249"/>
                <a:gd name="connsiteY4" fmla="*/ 113622 h 216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7249" h="216813">
                  <a:moveTo>
                    <a:pt x="743" y="113622"/>
                  </a:moveTo>
                  <a:cubicBezTo>
                    <a:pt x="7318" y="77487"/>
                    <a:pt x="70560" y="0"/>
                    <a:pt x="155199" y="0"/>
                  </a:cubicBezTo>
                  <a:cubicBezTo>
                    <a:pt x="239838" y="0"/>
                    <a:pt x="307249" y="58551"/>
                    <a:pt x="307249" y="113622"/>
                  </a:cubicBezTo>
                  <a:cubicBezTo>
                    <a:pt x="307249" y="168693"/>
                    <a:pt x="200391" y="216813"/>
                    <a:pt x="115752" y="216813"/>
                  </a:cubicBezTo>
                  <a:cubicBezTo>
                    <a:pt x="31113" y="216813"/>
                    <a:pt x="-5832" y="149758"/>
                    <a:pt x="743" y="113622"/>
                  </a:cubicBezTo>
                  <a:close/>
                </a:path>
              </a:pathLst>
            </a:custGeom>
            <a:gradFill flip="none" rotWithShape="1">
              <a:gsLst>
                <a:gs pos="69000">
                  <a:srgbClr val="0000FF">
                    <a:alpha val="74902"/>
                  </a:srgbClr>
                </a:gs>
                <a:gs pos="0">
                  <a:srgbClr val="0000FF">
                    <a:alpha val="2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FFFF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4"/>
            <p:cNvSpPr/>
            <p:nvPr/>
          </p:nvSpPr>
          <p:spPr>
            <a:xfrm rot="7474211">
              <a:off x="5244797" y="5321241"/>
              <a:ext cx="306537" cy="213336"/>
            </a:xfrm>
            <a:custGeom>
              <a:avLst/>
              <a:gdLst>
                <a:gd name="connsiteX0" fmla="*/ 0 w 306505"/>
                <a:gd name="connsiteY0" fmla="*/ 99714 h 199427"/>
                <a:gd name="connsiteX1" fmla="*/ 153253 w 306505"/>
                <a:gd name="connsiteY1" fmla="*/ 0 h 199427"/>
                <a:gd name="connsiteX2" fmla="*/ 306506 w 306505"/>
                <a:gd name="connsiteY2" fmla="*/ 99714 h 199427"/>
                <a:gd name="connsiteX3" fmla="*/ 153253 w 306505"/>
                <a:gd name="connsiteY3" fmla="*/ 199428 h 199427"/>
                <a:gd name="connsiteX4" fmla="*/ 0 w 306505"/>
                <a:gd name="connsiteY4" fmla="*/ 99714 h 199427"/>
                <a:gd name="connsiteX0" fmla="*/ 428 w 306934"/>
                <a:gd name="connsiteY0" fmla="*/ 110145 h 209859"/>
                <a:gd name="connsiteX1" fmla="*/ 122390 w 306934"/>
                <a:gd name="connsiteY1" fmla="*/ 0 h 209859"/>
                <a:gd name="connsiteX2" fmla="*/ 306934 w 306934"/>
                <a:gd name="connsiteY2" fmla="*/ 110145 h 209859"/>
                <a:gd name="connsiteX3" fmla="*/ 153681 w 306934"/>
                <a:gd name="connsiteY3" fmla="*/ 209859 h 209859"/>
                <a:gd name="connsiteX4" fmla="*/ 428 w 306934"/>
                <a:gd name="connsiteY4" fmla="*/ 110145 h 209859"/>
                <a:gd name="connsiteX0" fmla="*/ 31 w 306537"/>
                <a:gd name="connsiteY0" fmla="*/ 110145 h 213336"/>
                <a:gd name="connsiteX1" fmla="*/ 121993 w 306537"/>
                <a:gd name="connsiteY1" fmla="*/ 0 h 213336"/>
                <a:gd name="connsiteX2" fmla="*/ 306537 w 306537"/>
                <a:gd name="connsiteY2" fmla="*/ 110145 h 213336"/>
                <a:gd name="connsiteX3" fmla="*/ 115040 w 306537"/>
                <a:gd name="connsiteY3" fmla="*/ 213336 h 213336"/>
                <a:gd name="connsiteX4" fmla="*/ 31 w 306537"/>
                <a:gd name="connsiteY4" fmla="*/ 110145 h 213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6537" h="213336">
                  <a:moveTo>
                    <a:pt x="31" y="110145"/>
                  </a:moveTo>
                  <a:cubicBezTo>
                    <a:pt x="1190" y="74589"/>
                    <a:pt x="37354" y="0"/>
                    <a:pt x="121993" y="0"/>
                  </a:cubicBezTo>
                  <a:cubicBezTo>
                    <a:pt x="206632" y="0"/>
                    <a:pt x="306537" y="55074"/>
                    <a:pt x="306537" y="110145"/>
                  </a:cubicBezTo>
                  <a:cubicBezTo>
                    <a:pt x="306537" y="165216"/>
                    <a:pt x="199679" y="213336"/>
                    <a:pt x="115040" y="213336"/>
                  </a:cubicBezTo>
                  <a:cubicBezTo>
                    <a:pt x="30401" y="213336"/>
                    <a:pt x="-1128" y="145701"/>
                    <a:pt x="31" y="110145"/>
                  </a:cubicBezTo>
                  <a:close/>
                </a:path>
              </a:pathLst>
            </a:custGeom>
            <a:gradFill flip="none" rotWithShape="1">
              <a:gsLst>
                <a:gs pos="69000">
                  <a:srgbClr val="0000FF">
                    <a:alpha val="74902"/>
                  </a:srgbClr>
                </a:gs>
                <a:gs pos="0">
                  <a:schemeClr val="bg2">
                    <a:lumMod val="50000"/>
                    <a:alpha val="2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FFFF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4"/>
            <p:cNvSpPr/>
            <p:nvPr/>
          </p:nvSpPr>
          <p:spPr>
            <a:xfrm rot="9912373">
              <a:off x="4903725" y="5345889"/>
              <a:ext cx="306537" cy="213336"/>
            </a:xfrm>
            <a:custGeom>
              <a:avLst/>
              <a:gdLst>
                <a:gd name="connsiteX0" fmla="*/ 0 w 306505"/>
                <a:gd name="connsiteY0" fmla="*/ 99714 h 199427"/>
                <a:gd name="connsiteX1" fmla="*/ 153253 w 306505"/>
                <a:gd name="connsiteY1" fmla="*/ 0 h 199427"/>
                <a:gd name="connsiteX2" fmla="*/ 306506 w 306505"/>
                <a:gd name="connsiteY2" fmla="*/ 99714 h 199427"/>
                <a:gd name="connsiteX3" fmla="*/ 153253 w 306505"/>
                <a:gd name="connsiteY3" fmla="*/ 199428 h 199427"/>
                <a:gd name="connsiteX4" fmla="*/ 0 w 306505"/>
                <a:gd name="connsiteY4" fmla="*/ 99714 h 199427"/>
                <a:gd name="connsiteX0" fmla="*/ 428 w 306934"/>
                <a:gd name="connsiteY0" fmla="*/ 110145 h 209859"/>
                <a:gd name="connsiteX1" fmla="*/ 122390 w 306934"/>
                <a:gd name="connsiteY1" fmla="*/ 0 h 209859"/>
                <a:gd name="connsiteX2" fmla="*/ 306934 w 306934"/>
                <a:gd name="connsiteY2" fmla="*/ 110145 h 209859"/>
                <a:gd name="connsiteX3" fmla="*/ 153681 w 306934"/>
                <a:gd name="connsiteY3" fmla="*/ 209859 h 209859"/>
                <a:gd name="connsiteX4" fmla="*/ 428 w 306934"/>
                <a:gd name="connsiteY4" fmla="*/ 110145 h 209859"/>
                <a:gd name="connsiteX0" fmla="*/ 31 w 306537"/>
                <a:gd name="connsiteY0" fmla="*/ 110145 h 213336"/>
                <a:gd name="connsiteX1" fmla="*/ 121993 w 306537"/>
                <a:gd name="connsiteY1" fmla="*/ 0 h 213336"/>
                <a:gd name="connsiteX2" fmla="*/ 306537 w 306537"/>
                <a:gd name="connsiteY2" fmla="*/ 110145 h 213336"/>
                <a:gd name="connsiteX3" fmla="*/ 115040 w 306537"/>
                <a:gd name="connsiteY3" fmla="*/ 213336 h 213336"/>
                <a:gd name="connsiteX4" fmla="*/ 31 w 306537"/>
                <a:gd name="connsiteY4" fmla="*/ 110145 h 213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6537" h="213336">
                  <a:moveTo>
                    <a:pt x="31" y="110145"/>
                  </a:moveTo>
                  <a:cubicBezTo>
                    <a:pt x="1190" y="74589"/>
                    <a:pt x="37354" y="0"/>
                    <a:pt x="121993" y="0"/>
                  </a:cubicBezTo>
                  <a:cubicBezTo>
                    <a:pt x="206632" y="0"/>
                    <a:pt x="306537" y="55074"/>
                    <a:pt x="306537" y="110145"/>
                  </a:cubicBezTo>
                  <a:cubicBezTo>
                    <a:pt x="306537" y="165216"/>
                    <a:pt x="199679" y="213336"/>
                    <a:pt x="115040" y="213336"/>
                  </a:cubicBezTo>
                  <a:cubicBezTo>
                    <a:pt x="30401" y="213336"/>
                    <a:pt x="-1128" y="145701"/>
                    <a:pt x="31" y="110145"/>
                  </a:cubicBezTo>
                  <a:close/>
                </a:path>
              </a:pathLst>
            </a:custGeom>
            <a:gradFill flip="none" rotWithShape="1">
              <a:gsLst>
                <a:gs pos="69000">
                  <a:srgbClr val="0000FF">
                    <a:alpha val="74902"/>
                  </a:srgbClr>
                </a:gs>
                <a:gs pos="0">
                  <a:schemeClr val="bg2">
                    <a:lumMod val="50000"/>
                    <a:alpha val="2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FFFF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Rounded Rectangle 183"/>
            <p:cNvSpPr/>
            <p:nvPr/>
          </p:nvSpPr>
          <p:spPr>
            <a:xfrm>
              <a:off x="5148098" y="4740377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Rounded Rectangle 184"/>
            <p:cNvSpPr/>
            <p:nvPr/>
          </p:nvSpPr>
          <p:spPr>
            <a:xfrm>
              <a:off x="5543172" y="5011467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ounded Rectangle 186"/>
            <p:cNvSpPr/>
            <p:nvPr/>
          </p:nvSpPr>
          <p:spPr>
            <a:xfrm>
              <a:off x="5518216" y="4694331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Rounded Rectangle 262"/>
            <p:cNvSpPr/>
            <p:nvPr/>
          </p:nvSpPr>
          <p:spPr>
            <a:xfrm>
              <a:off x="5637483" y="5120165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Rounded Rectangle 263"/>
            <p:cNvSpPr/>
            <p:nvPr/>
          </p:nvSpPr>
          <p:spPr>
            <a:xfrm>
              <a:off x="5684087" y="5007190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Rounded Rectangle 264"/>
            <p:cNvSpPr/>
            <p:nvPr/>
          </p:nvSpPr>
          <p:spPr>
            <a:xfrm>
              <a:off x="5423273" y="5306189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Rounded Rectangle 265"/>
            <p:cNvSpPr/>
            <p:nvPr/>
          </p:nvSpPr>
          <p:spPr>
            <a:xfrm>
              <a:off x="4966839" y="5136102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Rounded Rectangle 299"/>
            <p:cNvSpPr/>
            <p:nvPr/>
          </p:nvSpPr>
          <p:spPr>
            <a:xfrm>
              <a:off x="4902975" y="5075971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Rounded Rectangle 300"/>
            <p:cNvSpPr/>
            <p:nvPr/>
          </p:nvSpPr>
          <p:spPr>
            <a:xfrm>
              <a:off x="5043890" y="5071694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Rounded Rectangle 301"/>
            <p:cNvSpPr/>
            <p:nvPr/>
          </p:nvSpPr>
          <p:spPr>
            <a:xfrm>
              <a:off x="5152651" y="4814307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Rounded Rectangle 302"/>
            <p:cNvSpPr/>
            <p:nvPr/>
          </p:nvSpPr>
          <p:spPr>
            <a:xfrm>
              <a:off x="5276846" y="4816916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" name="Rounded Rectangle 303"/>
            <p:cNvSpPr/>
            <p:nvPr/>
          </p:nvSpPr>
          <p:spPr>
            <a:xfrm>
              <a:off x="5638985" y="4738683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" name="Rounded Rectangle 304"/>
            <p:cNvSpPr/>
            <p:nvPr/>
          </p:nvSpPr>
          <p:spPr>
            <a:xfrm>
              <a:off x="5538936" y="4820372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" name="Rounded Rectangle 305"/>
            <p:cNvSpPr/>
            <p:nvPr/>
          </p:nvSpPr>
          <p:spPr>
            <a:xfrm>
              <a:off x="5292157" y="5041857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" name="Rounded Rectangle 306"/>
            <p:cNvSpPr/>
            <p:nvPr/>
          </p:nvSpPr>
          <p:spPr>
            <a:xfrm>
              <a:off x="5342181" y="5113493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Rounded Rectangle 307"/>
            <p:cNvSpPr/>
            <p:nvPr/>
          </p:nvSpPr>
          <p:spPr>
            <a:xfrm>
              <a:off x="5318050" y="4984924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Rounded Rectangle 308"/>
            <p:cNvSpPr/>
            <p:nvPr/>
          </p:nvSpPr>
          <p:spPr>
            <a:xfrm>
              <a:off x="5309797" y="5368662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Rounded Rectangle 309"/>
            <p:cNvSpPr/>
            <p:nvPr/>
          </p:nvSpPr>
          <p:spPr>
            <a:xfrm>
              <a:off x="5403929" y="5447347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1" name="Rounded Rectangle 310"/>
            <p:cNvSpPr/>
            <p:nvPr/>
          </p:nvSpPr>
          <p:spPr>
            <a:xfrm>
              <a:off x="5625697" y="5316509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2" name="Rounded Rectangle 311"/>
            <p:cNvSpPr/>
            <p:nvPr/>
          </p:nvSpPr>
          <p:spPr>
            <a:xfrm>
              <a:off x="5687507" y="5391668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3" name="Rounded Rectangle 312"/>
            <p:cNvSpPr/>
            <p:nvPr/>
          </p:nvSpPr>
          <p:spPr>
            <a:xfrm>
              <a:off x="5737531" y="5285907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4" name="Rounded Rectangle 313"/>
            <p:cNvSpPr/>
            <p:nvPr/>
          </p:nvSpPr>
          <p:spPr>
            <a:xfrm>
              <a:off x="4935630" y="5402552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5" name="Rounded Rectangle 314"/>
            <p:cNvSpPr/>
            <p:nvPr/>
          </p:nvSpPr>
          <p:spPr>
            <a:xfrm>
              <a:off x="4998560" y="5474270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6" name="Rounded Rectangle 315"/>
            <p:cNvSpPr/>
            <p:nvPr/>
          </p:nvSpPr>
          <p:spPr>
            <a:xfrm>
              <a:off x="5074996" y="5406203"/>
              <a:ext cx="100049" cy="52717"/>
            </a:xfrm>
            <a:prstGeom prst="roundRect">
              <a:avLst/>
            </a:prstGeom>
            <a:solidFill>
              <a:srgbClr val="FF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5" name="Rectangle 384"/>
          <p:cNvSpPr/>
          <p:nvPr/>
        </p:nvSpPr>
        <p:spPr>
          <a:xfrm>
            <a:off x="7686964" y="2303398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Rectangle 385"/>
          <p:cNvSpPr/>
          <p:nvPr/>
        </p:nvSpPr>
        <p:spPr>
          <a:xfrm>
            <a:off x="6608041" y="1852479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Rectangle 386"/>
          <p:cNvSpPr/>
          <p:nvPr/>
        </p:nvSpPr>
        <p:spPr>
          <a:xfrm>
            <a:off x="6248400" y="2654851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Rectangle 387"/>
          <p:cNvSpPr/>
          <p:nvPr/>
        </p:nvSpPr>
        <p:spPr>
          <a:xfrm>
            <a:off x="6967682" y="1219201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9" name="Rectangle 388"/>
          <p:cNvSpPr/>
          <p:nvPr/>
        </p:nvSpPr>
        <p:spPr>
          <a:xfrm>
            <a:off x="7327323" y="2827263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5558932" y="2567483"/>
            <a:ext cx="156068" cy="879987"/>
            <a:chOff x="5635132" y="2567483"/>
            <a:chExt cx="156068" cy="879987"/>
          </a:xfrm>
        </p:grpSpPr>
        <p:grpSp>
          <p:nvGrpSpPr>
            <p:cNvPr id="390" name="Group 389"/>
            <p:cNvGrpSpPr/>
            <p:nvPr/>
          </p:nvGrpSpPr>
          <p:grpSpPr>
            <a:xfrm>
              <a:off x="5635132" y="2567483"/>
              <a:ext cx="155833" cy="879987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391" name="Straight Connector 390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/>
              <p:nvPr/>
            </p:nvCxnSpPr>
            <p:spPr>
              <a:xfrm>
                <a:off x="6662852" y="3334469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>
                <a:off x="6662852" y="4173358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5" name="Oval 394"/>
            <p:cNvSpPr/>
            <p:nvPr/>
          </p:nvSpPr>
          <p:spPr>
            <a:xfrm>
              <a:off x="5635367" y="2925005"/>
              <a:ext cx="155833" cy="155833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8458200" y="1964148"/>
            <a:ext cx="161636" cy="592941"/>
            <a:chOff x="8525164" y="1964148"/>
            <a:chExt cx="161636" cy="592941"/>
          </a:xfrm>
        </p:grpSpPr>
        <p:grpSp>
          <p:nvGrpSpPr>
            <p:cNvPr id="396" name="Group 395"/>
            <p:cNvGrpSpPr/>
            <p:nvPr/>
          </p:nvGrpSpPr>
          <p:grpSpPr>
            <a:xfrm>
              <a:off x="8528064" y="1964148"/>
              <a:ext cx="155833" cy="592941"/>
              <a:chOff x="7418835" y="3458476"/>
              <a:chExt cx="152400" cy="579880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397" name="Straight Connector 396"/>
              <p:cNvCxnSpPr/>
              <p:nvPr/>
            </p:nvCxnSpPr>
            <p:spPr>
              <a:xfrm flipH="1">
                <a:off x="7494271" y="3458476"/>
                <a:ext cx="1528" cy="288424"/>
              </a:xfrm>
              <a:prstGeom prst="line">
                <a:avLst/>
              </a:prstGeom>
              <a:ln w="38100">
                <a:solidFill>
                  <a:srgbClr val="FF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 flipH="1">
                <a:off x="7494271" y="3749932"/>
                <a:ext cx="1528" cy="288424"/>
              </a:xfrm>
              <a:prstGeom prst="line">
                <a:avLst/>
              </a:prstGeom>
              <a:ln w="38100">
                <a:solidFill>
                  <a:srgbClr val="FF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>
                <a:off x="7418835" y="3475602"/>
                <a:ext cx="152400" cy="0"/>
              </a:xfrm>
              <a:prstGeom prst="line">
                <a:avLst/>
              </a:prstGeom>
              <a:ln w="38100">
                <a:solidFill>
                  <a:srgbClr val="FF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>
                <a:off x="7418835" y="4036697"/>
                <a:ext cx="152400" cy="0"/>
              </a:xfrm>
              <a:prstGeom prst="line">
                <a:avLst/>
              </a:prstGeom>
              <a:ln w="38100">
                <a:solidFill>
                  <a:srgbClr val="FF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1" name="Rectangle 400"/>
            <p:cNvSpPr/>
            <p:nvPr/>
          </p:nvSpPr>
          <p:spPr>
            <a:xfrm>
              <a:off x="8525164" y="2181484"/>
              <a:ext cx="161636" cy="161636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8" name="Oval 407"/>
          <p:cNvSpPr/>
          <p:nvPr/>
        </p:nvSpPr>
        <p:spPr>
          <a:xfrm>
            <a:off x="4024863" y="2615468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Oval 408"/>
          <p:cNvSpPr/>
          <p:nvPr/>
        </p:nvSpPr>
        <p:spPr>
          <a:xfrm>
            <a:off x="4405005" y="4148930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Oval 409"/>
          <p:cNvSpPr/>
          <p:nvPr/>
        </p:nvSpPr>
        <p:spPr>
          <a:xfrm>
            <a:off x="4785147" y="1556995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Oval 410"/>
          <p:cNvSpPr/>
          <p:nvPr/>
        </p:nvSpPr>
        <p:spPr>
          <a:xfrm>
            <a:off x="5165288" y="2956174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" name="Oval 411"/>
          <p:cNvSpPr/>
          <p:nvPr/>
        </p:nvSpPr>
        <p:spPr>
          <a:xfrm>
            <a:off x="3644721" y="3420357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Rectangle 419"/>
          <p:cNvSpPr/>
          <p:nvPr/>
        </p:nvSpPr>
        <p:spPr>
          <a:xfrm>
            <a:off x="7852243" y="2303397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" name="Rectangle 420"/>
          <p:cNvSpPr/>
          <p:nvPr/>
        </p:nvSpPr>
        <p:spPr>
          <a:xfrm>
            <a:off x="6773320" y="1852478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" name="Rectangle 421"/>
          <p:cNvSpPr/>
          <p:nvPr/>
        </p:nvSpPr>
        <p:spPr>
          <a:xfrm>
            <a:off x="6413679" y="2654850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3" name="Rectangle 422"/>
          <p:cNvSpPr/>
          <p:nvPr/>
        </p:nvSpPr>
        <p:spPr>
          <a:xfrm>
            <a:off x="7132961" y="1219200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4" name="Rectangle 423"/>
          <p:cNvSpPr/>
          <p:nvPr/>
        </p:nvSpPr>
        <p:spPr>
          <a:xfrm>
            <a:off x="7492602" y="2827262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6" name="Rectangle 425"/>
          <p:cNvSpPr/>
          <p:nvPr/>
        </p:nvSpPr>
        <p:spPr>
          <a:xfrm>
            <a:off x="8017522" y="2303397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7" name="Rectangle 426"/>
          <p:cNvSpPr/>
          <p:nvPr/>
        </p:nvSpPr>
        <p:spPr>
          <a:xfrm>
            <a:off x="6938599" y="1852478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8" name="Rectangle 427"/>
          <p:cNvSpPr/>
          <p:nvPr/>
        </p:nvSpPr>
        <p:spPr>
          <a:xfrm>
            <a:off x="6578958" y="2654850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9" name="Rectangle 428"/>
          <p:cNvSpPr/>
          <p:nvPr/>
        </p:nvSpPr>
        <p:spPr>
          <a:xfrm>
            <a:off x="7298240" y="1219200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" name="Rectangle 429"/>
          <p:cNvSpPr/>
          <p:nvPr/>
        </p:nvSpPr>
        <p:spPr>
          <a:xfrm>
            <a:off x="7657881" y="2827262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" name="Rectangle 431"/>
          <p:cNvSpPr/>
          <p:nvPr/>
        </p:nvSpPr>
        <p:spPr>
          <a:xfrm>
            <a:off x="8181727" y="2303397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3" name="Rectangle 432"/>
          <p:cNvSpPr/>
          <p:nvPr/>
        </p:nvSpPr>
        <p:spPr>
          <a:xfrm>
            <a:off x="7102804" y="1852478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4" name="Rectangle 433"/>
          <p:cNvSpPr/>
          <p:nvPr/>
        </p:nvSpPr>
        <p:spPr>
          <a:xfrm>
            <a:off x="6743163" y="2654850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5" name="Rectangle 434"/>
          <p:cNvSpPr/>
          <p:nvPr/>
        </p:nvSpPr>
        <p:spPr>
          <a:xfrm>
            <a:off x="7462445" y="1219200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" name="Rectangle 435"/>
          <p:cNvSpPr/>
          <p:nvPr/>
        </p:nvSpPr>
        <p:spPr>
          <a:xfrm>
            <a:off x="7822086" y="2827262"/>
            <a:ext cx="161636" cy="161636"/>
          </a:xfrm>
          <a:prstGeom prst="rect">
            <a:avLst/>
          </a:prstGeom>
          <a:gradFill>
            <a:gsLst>
              <a:gs pos="0">
                <a:srgbClr val="66008F"/>
              </a:gs>
              <a:gs pos="56000">
                <a:srgbClr val="BA0066"/>
              </a:gs>
              <a:gs pos="100000">
                <a:srgbClr val="FF0000"/>
              </a:gs>
            </a:gsLst>
            <a:lin ang="16200000" scaled="0"/>
          </a:gradFill>
          <a:effectLst>
            <a:outerShdw blurRad="190500" dist="38100" dir="2700000" rotWithShape="0">
              <a:srgbClr val="000000"/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038600" y="6031468"/>
            <a:ext cx="1298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Cohort Blue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37" name="TextBox 436"/>
          <p:cNvSpPr txBox="1"/>
          <p:nvPr/>
        </p:nvSpPr>
        <p:spPr>
          <a:xfrm>
            <a:off x="6872280" y="6031468"/>
            <a:ext cx="1281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6699"/>
                </a:solidFill>
              </a:rPr>
              <a:t>Cohort Pink</a:t>
            </a:r>
            <a:endParaRPr lang="en-US" dirty="0">
              <a:solidFill>
                <a:srgbClr val="FF6699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3442674" y="3631842"/>
            <a:ext cx="285369" cy="862885"/>
          </a:xfrm>
          <a:custGeom>
            <a:avLst/>
            <a:gdLst>
              <a:gd name="connsiteX0" fmla="*/ 190799 w 306939"/>
              <a:gd name="connsiteY0" fmla="*/ 862885 h 862885"/>
              <a:gd name="connsiteX1" fmla="*/ 268072 w 306939"/>
              <a:gd name="connsiteY1" fmla="*/ 682581 h 862885"/>
              <a:gd name="connsiteX2" fmla="*/ 74889 w 306939"/>
              <a:gd name="connsiteY2" fmla="*/ 540913 h 862885"/>
              <a:gd name="connsiteX3" fmla="*/ 306709 w 306939"/>
              <a:gd name="connsiteY3" fmla="*/ 283335 h 862885"/>
              <a:gd name="connsiteX4" fmla="*/ 23374 w 306939"/>
              <a:gd name="connsiteY4" fmla="*/ 193183 h 862885"/>
              <a:gd name="connsiteX5" fmla="*/ 36253 w 306939"/>
              <a:gd name="connsiteY5" fmla="*/ 0 h 862885"/>
              <a:gd name="connsiteX0" fmla="*/ 189168 w 283026"/>
              <a:gd name="connsiteY0" fmla="*/ 862885 h 862885"/>
              <a:gd name="connsiteX1" fmla="*/ 266441 w 283026"/>
              <a:gd name="connsiteY1" fmla="*/ 682581 h 862885"/>
              <a:gd name="connsiteX2" fmla="*/ 73258 w 283026"/>
              <a:gd name="connsiteY2" fmla="*/ 540913 h 862885"/>
              <a:gd name="connsiteX3" fmla="*/ 282776 w 283026"/>
              <a:gd name="connsiteY3" fmla="*/ 319019 h 862885"/>
              <a:gd name="connsiteX4" fmla="*/ 21743 w 283026"/>
              <a:gd name="connsiteY4" fmla="*/ 193183 h 862885"/>
              <a:gd name="connsiteX5" fmla="*/ 34622 w 283026"/>
              <a:gd name="connsiteY5" fmla="*/ 0 h 862885"/>
              <a:gd name="connsiteX0" fmla="*/ 189168 w 285544"/>
              <a:gd name="connsiteY0" fmla="*/ 862885 h 862885"/>
              <a:gd name="connsiteX1" fmla="*/ 266441 w 285544"/>
              <a:gd name="connsiteY1" fmla="*/ 682581 h 862885"/>
              <a:gd name="connsiteX2" fmla="*/ 73258 w 285544"/>
              <a:gd name="connsiteY2" fmla="*/ 540913 h 862885"/>
              <a:gd name="connsiteX3" fmla="*/ 282776 w 285544"/>
              <a:gd name="connsiteY3" fmla="*/ 319019 h 862885"/>
              <a:gd name="connsiteX4" fmla="*/ 21743 w 285544"/>
              <a:gd name="connsiteY4" fmla="*/ 193183 h 862885"/>
              <a:gd name="connsiteX5" fmla="*/ 34622 w 285544"/>
              <a:gd name="connsiteY5" fmla="*/ 0 h 862885"/>
              <a:gd name="connsiteX0" fmla="*/ 189168 w 285369"/>
              <a:gd name="connsiteY0" fmla="*/ 862885 h 862885"/>
              <a:gd name="connsiteX1" fmla="*/ 266441 w 285369"/>
              <a:gd name="connsiteY1" fmla="*/ 682581 h 862885"/>
              <a:gd name="connsiteX2" fmla="*/ 73258 w 285369"/>
              <a:gd name="connsiteY2" fmla="*/ 540913 h 862885"/>
              <a:gd name="connsiteX3" fmla="*/ 282776 w 285369"/>
              <a:gd name="connsiteY3" fmla="*/ 319019 h 862885"/>
              <a:gd name="connsiteX4" fmla="*/ 21743 w 285369"/>
              <a:gd name="connsiteY4" fmla="*/ 193183 h 862885"/>
              <a:gd name="connsiteX5" fmla="*/ 34622 w 285369"/>
              <a:gd name="connsiteY5" fmla="*/ 0 h 862885"/>
              <a:gd name="connsiteX0" fmla="*/ 189168 w 285369"/>
              <a:gd name="connsiteY0" fmla="*/ 862885 h 862885"/>
              <a:gd name="connsiteX1" fmla="*/ 266441 w 285369"/>
              <a:gd name="connsiteY1" fmla="*/ 682581 h 862885"/>
              <a:gd name="connsiteX2" fmla="*/ 73258 w 285369"/>
              <a:gd name="connsiteY2" fmla="*/ 540913 h 862885"/>
              <a:gd name="connsiteX3" fmla="*/ 282776 w 285369"/>
              <a:gd name="connsiteY3" fmla="*/ 319019 h 862885"/>
              <a:gd name="connsiteX4" fmla="*/ 21743 w 285369"/>
              <a:gd name="connsiteY4" fmla="*/ 193183 h 862885"/>
              <a:gd name="connsiteX5" fmla="*/ 34622 w 285369"/>
              <a:gd name="connsiteY5" fmla="*/ 0 h 862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369" h="862885">
                <a:moveTo>
                  <a:pt x="189168" y="862885"/>
                </a:moveTo>
                <a:cubicBezTo>
                  <a:pt x="237463" y="799564"/>
                  <a:pt x="290219" y="771927"/>
                  <a:pt x="266441" y="682581"/>
                </a:cubicBezTo>
                <a:cubicBezTo>
                  <a:pt x="242663" y="593235"/>
                  <a:pt x="88378" y="668414"/>
                  <a:pt x="73258" y="540913"/>
                </a:cubicBezTo>
                <a:cubicBezTo>
                  <a:pt x="58138" y="413412"/>
                  <a:pt x="313665" y="457262"/>
                  <a:pt x="282776" y="319019"/>
                </a:cubicBezTo>
                <a:cubicBezTo>
                  <a:pt x="251887" y="180776"/>
                  <a:pt x="63102" y="246353"/>
                  <a:pt x="21743" y="193183"/>
                </a:cubicBezTo>
                <a:cubicBezTo>
                  <a:pt x="-19616" y="140013"/>
                  <a:pt x="5644" y="72980"/>
                  <a:pt x="34622" y="0"/>
                </a:cubicBezTo>
              </a:path>
            </a:pathLst>
          </a:custGeom>
          <a:noFill/>
          <a:ln w="3810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885084" y="2823489"/>
            <a:ext cx="1164937" cy="1636999"/>
          </a:xfrm>
          <a:custGeom>
            <a:avLst/>
            <a:gdLst>
              <a:gd name="connsiteX0" fmla="*/ 1101740 w 1167244"/>
              <a:gd name="connsiteY0" fmla="*/ 1636999 h 1636999"/>
              <a:gd name="connsiteX1" fmla="*/ 1132964 w 1167244"/>
              <a:gd name="connsiteY1" fmla="*/ 1244476 h 1636999"/>
              <a:gd name="connsiteX2" fmla="*/ 682455 w 1167244"/>
              <a:gd name="connsiteY2" fmla="*/ 967926 h 1636999"/>
              <a:gd name="connsiteX3" fmla="*/ 789506 w 1167244"/>
              <a:gd name="connsiteY3" fmla="*/ 553100 h 1636999"/>
              <a:gd name="connsiteX4" fmla="*/ 151656 w 1167244"/>
              <a:gd name="connsiteY4" fmla="*/ 343457 h 1636999"/>
              <a:gd name="connsiteX5" fmla="*/ 0 w 1167244"/>
              <a:gd name="connsiteY5" fmla="*/ 0 h 1636999"/>
              <a:gd name="connsiteX0" fmla="*/ 1101740 w 1167244"/>
              <a:gd name="connsiteY0" fmla="*/ 1636999 h 1636999"/>
              <a:gd name="connsiteX1" fmla="*/ 1132964 w 1167244"/>
              <a:gd name="connsiteY1" fmla="*/ 1244476 h 1636999"/>
              <a:gd name="connsiteX2" fmla="*/ 682455 w 1167244"/>
              <a:gd name="connsiteY2" fmla="*/ 967926 h 1636999"/>
              <a:gd name="connsiteX3" fmla="*/ 789506 w 1167244"/>
              <a:gd name="connsiteY3" fmla="*/ 553100 h 1636999"/>
              <a:gd name="connsiteX4" fmla="*/ 151656 w 1167244"/>
              <a:gd name="connsiteY4" fmla="*/ 343457 h 1636999"/>
              <a:gd name="connsiteX5" fmla="*/ 0 w 1167244"/>
              <a:gd name="connsiteY5" fmla="*/ 0 h 1636999"/>
              <a:gd name="connsiteX0" fmla="*/ 1101740 w 1164937"/>
              <a:gd name="connsiteY0" fmla="*/ 1636999 h 1636999"/>
              <a:gd name="connsiteX1" fmla="*/ 1132964 w 1164937"/>
              <a:gd name="connsiteY1" fmla="*/ 1244476 h 1636999"/>
              <a:gd name="connsiteX2" fmla="*/ 713678 w 1164937"/>
              <a:gd name="connsiteY2" fmla="*/ 1048215 h 1636999"/>
              <a:gd name="connsiteX3" fmla="*/ 789506 w 1164937"/>
              <a:gd name="connsiteY3" fmla="*/ 553100 h 1636999"/>
              <a:gd name="connsiteX4" fmla="*/ 151656 w 1164937"/>
              <a:gd name="connsiteY4" fmla="*/ 343457 h 1636999"/>
              <a:gd name="connsiteX5" fmla="*/ 0 w 1164937"/>
              <a:gd name="connsiteY5" fmla="*/ 0 h 1636999"/>
              <a:gd name="connsiteX0" fmla="*/ 1101740 w 1164937"/>
              <a:gd name="connsiteY0" fmla="*/ 1636999 h 1636999"/>
              <a:gd name="connsiteX1" fmla="*/ 1132964 w 1164937"/>
              <a:gd name="connsiteY1" fmla="*/ 1244476 h 1636999"/>
              <a:gd name="connsiteX2" fmla="*/ 713678 w 1164937"/>
              <a:gd name="connsiteY2" fmla="*/ 1048215 h 1636999"/>
              <a:gd name="connsiteX3" fmla="*/ 789506 w 1164937"/>
              <a:gd name="connsiteY3" fmla="*/ 553100 h 1636999"/>
              <a:gd name="connsiteX4" fmla="*/ 151656 w 1164937"/>
              <a:gd name="connsiteY4" fmla="*/ 343457 h 1636999"/>
              <a:gd name="connsiteX5" fmla="*/ 0 w 1164937"/>
              <a:gd name="connsiteY5" fmla="*/ 0 h 1636999"/>
              <a:gd name="connsiteX0" fmla="*/ 1101740 w 1164937"/>
              <a:gd name="connsiteY0" fmla="*/ 1636999 h 1636999"/>
              <a:gd name="connsiteX1" fmla="*/ 1132964 w 1164937"/>
              <a:gd name="connsiteY1" fmla="*/ 1244476 h 1636999"/>
              <a:gd name="connsiteX2" fmla="*/ 713678 w 1164937"/>
              <a:gd name="connsiteY2" fmla="*/ 1048215 h 1636999"/>
              <a:gd name="connsiteX3" fmla="*/ 789506 w 1164937"/>
              <a:gd name="connsiteY3" fmla="*/ 553100 h 1636999"/>
              <a:gd name="connsiteX4" fmla="*/ 151656 w 1164937"/>
              <a:gd name="connsiteY4" fmla="*/ 343457 h 1636999"/>
              <a:gd name="connsiteX5" fmla="*/ 0 w 1164937"/>
              <a:gd name="connsiteY5" fmla="*/ 0 h 1636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4937" h="1636999">
                <a:moveTo>
                  <a:pt x="1101740" y="1636999"/>
                </a:moveTo>
                <a:cubicBezTo>
                  <a:pt x="1152292" y="1496493"/>
                  <a:pt x="1197641" y="1342607"/>
                  <a:pt x="1132964" y="1244476"/>
                </a:cubicBezTo>
                <a:cubicBezTo>
                  <a:pt x="1068287" y="1146345"/>
                  <a:pt x="842289" y="1208049"/>
                  <a:pt x="713678" y="1048215"/>
                </a:cubicBezTo>
                <a:cubicBezTo>
                  <a:pt x="585067" y="888381"/>
                  <a:pt x="909939" y="728546"/>
                  <a:pt x="789506" y="553100"/>
                </a:cubicBezTo>
                <a:cubicBezTo>
                  <a:pt x="669073" y="377654"/>
                  <a:pt x="283240" y="435640"/>
                  <a:pt x="151656" y="343457"/>
                </a:cubicBezTo>
                <a:cubicBezTo>
                  <a:pt x="20072" y="251274"/>
                  <a:pt x="10036" y="125637"/>
                  <a:pt x="0" y="0"/>
                </a:cubicBezTo>
              </a:path>
            </a:pathLst>
          </a:custGeom>
          <a:noFill/>
          <a:ln w="3810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8" name="TextBox 437"/>
          <p:cNvSpPr txBox="1"/>
          <p:nvPr/>
        </p:nvSpPr>
        <p:spPr>
          <a:xfrm>
            <a:off x="3429000" y="5698564"/>
            <a:ext cx="1143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Patient B1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439" name="TextBox 438"/>
          <p:cNvSpPr txBox="1"/>
          <p:nvPr/>
        </p:nvSpPr>
        <p:spPr>
          <a:xfrm>
            <a:off x="4761252" y="5698564"/>
            <a:ext cx="1143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Patient B2</a:t>
            </a:r>
            <a:endParaRPr lang="en-US" dirty="0">
              <a:solidFill>
                <a:srgbClr val="00FFFF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6310647" y="4584646"/>
            <a:ext cx="1168145" cy="1483250"/>
            <a:chOff x="6310647" y="4584646"/>
            <a:chExt cx="1168145" cy="1483250"/>
          </a:xfrm>
        </p:grpSpPr>
        <p:grpSp>
          <p:nvGrpSpPr>
            <p:cNvPr id="18" name="Group 17"/>
            <p:cNvGrpSpPr/>
            <p:nvPr/>
          </p:nvGrpSpPr>
          <p:grpSpPr>
            <a:xfrm>
              <a:off x="6310647" y="4584646"/>
              <a:ext cx="1153875" cy="1066800"/>
              <a:chOff x="6310647" y="4573413"/>
              <a:chExt cx="1153875" cy="1066800"/>
            </a:xfrm>
          </p:grpSpPr>
          <p:sp>
            <p:nvSpPr>
              <p:cNvPr id="269" name="Rectangle 268"/>
              <p:cNvSpPr/>
              <p:nvPr/>
            </p:nvSpPr>
            <p:spPr>
              <a:xfrm>
                <a:off x="6310647" y="4573413"/>
                <a:ext cx="1153875" cy="10668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75000"/>
                    </a:schemeClr>
                  </a:gs>
                  <a:gs pos="100000">
                    <a:schemeClr val="bg2">
                      <a:lumMod val="50000"/>
                      <a:alpha val="50000"/>
                    </a:schemeClr>
                  </a:gs>
                </a:gsLst>
                <a:lin ang="2700000" scaled="1"/>
                <a:tileRect/>
              </a:gradFill>
              <a:ln w="381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2" name="Oval 4"/>
              <p:cNvSpPr/>
              <p:nvPr/>
            </p:nvSpPr>
            <p:spPr>
              <a:xfrm rot="18506443">
                <a:off x="6432123" y="5030034"/>
                <a:ext cx="306537" cy="213336"/>
              </a:xfrm>
              <a:custGeom>
                <a:avLst/>
                <a:gdLst>
                  <a:gd name="connsiteX0" fmla="*/ 0 w 306505"/>
                  <a:gd name="connsiteY0" fmla="*/ 99714 h 199427"/>
                  <a:gd name="connsiteX1" fmla="*/ 153253 w 306505"/>
                  <a:gd name="connsiteY1" fmla="*/ 0 h 199427"/>
                  <a:gd name="connsiteX2" fmla="*/ 306506 w 306505"/>
                  <a:gd name="connsiteY2" fmla="*/ 99714 h 199427"/>
                  <a:gd name="connsiteX3" fmla="*/ 153253 w 306505"/>
                  <a:gd name="connsiteY3" fmla="*/ 199428 h 199427"/>
                  <a:gd name="connsiteX4" fmla="*/ 0 w 306505"/>
                  <a:gd name="connsiteY4" fmla="*/ 99714 h 199427"/>
                  <a:gd name="connsiteX0" fmla="*/ 428 w 306934"/>
                  <a:gd name="connsiteY0" fmla="*/ 110145 h 209859"/>
                  <a:gd name="connsiteX1" fmla="*/ 122390 w 306934"/>
                  <a:gd name="connsiteY1" fmla="*/ 0 h 209859"/>
                  <a:gd name="connsiteX2" fmla="*/ 306934 w 306934"/>
                  <a:gd name="connsiteY2" fmla="*/ 110145 h 209859"/>
                  <a:gd name="connsiteX3" fmla="*/ 153681 w 306934"/>
                  <a:gd name="connsiteY3" fmla="*/ 209859 h 209859"/>
                  <a:gd name="connsiteX4" fmla="*/ 428 w 306934"/>
                  <a:gd name="connsiteY4" fmla="*/ 110145 h 209859"/>
                  <a:gd name="connsiteX0" fmla="*/ 31 w 306537"/>
                  <a:gd name="connsiteY0" fmla="*/ 110145 h 213336"/>
                  <a:gd name="connsiteX1" fmla="*/ 121993 w 306537"/>
                  <a:gd name="connsiteY1" fmla="*/ 0 h 213336"/>
                  <a:gd name="connsiteX2" fmla="*/ 306537 w 306537"/>
                  <a:gd name="connsiteY2" fmla="*/ 110145 h 213336"/>
                  <a:gd name="connsiteX3" fmla="*/ 115040 w 306537"/>
                  <a:gd name="connsiteY3" fmla="*/ 213336 h 213336"/>
                  <a:gd name="connsiteX4" fmla="*/ 31 w 306537"/>
                  <a:gd name="connsiteY4" fmla="*/ 110145 h 213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6537" h="213336">
                    <a:moveTo>
                      <a:pt x="31" y="110145"/>
                    </a:moveTo>
                    <a:cubicBezTo>
                      <a:pt x="1190" y="74589"/>
                      <a:pt x="37354" y="0"/>
                      <a:pt x="121993" y="0"/>
                    </a:cubicBezTo>
                    <a:cubicBezTo>
                      <a:pt x="206632" y="0"/>
                      <a:pt x="306537" y="55074"/>
                      <a:pt x="306537" y="110145"/>
                    </a:cubicBezTo>
                    <a:cubicBezTo>
                      <a:pt x="306537" y="165216"/>
                      <a:pt x="199679" y="213336"/>
                      <a:pt x="115040" y="213336"/>
                    </a:cubicBezTo>
                    <a:cubicBezTo>
                      <a:pt x="30401" y="213336"/>
                      <a:pt x="-1128" y="145701"/>
                      <a:pt x="31" y="110145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0000FF">
                      <a:alpha val="74902"/>
                    </a:srgbClr>
                  </a:gs>
                  <a:gs pos="0">
                    <a:schemeClr val="bg2">
                      <a:lumMod val="50000"/>
                      <a:alpha val="2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FFFF">
                    <a:alpha val="50196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Oval 4"/>
              <p:cNvSpPr/>
              <p:nvPr/>
            </p:nvSpPr>
            <p:spPr>
              <a:xfrm rot="1719795">
                <a:off x="7132045" y="5241005"/>
                <a:ext cx="229601" cy="213336"/>
              </a:xfrm>
              <a:custGeom>
                <a:avLst/>
                <a:gdLst>
                  <a:gd name="connsiteX0" fmla="*/ 0 w 306505"/>
                  <a:gd name="connsiteY0" fmla="*/ 99714 h 199427"/>
                  <a:gd name="connsiteX1" fmla="*/ 153253 w 306505"/>
                  <a:gd name="connsiteY1" fmla="*/ 0 h 199427"/>
                  <a:gd name="connsiteX2" fmla="*/ 306506 w 306505"/>
                  <a:gd name="connsiteY2" fmla="*/ 99714 h 199427"/>
                  <a:gd name="connsiteX3" fmla="*/ 153253 w 306505"/>
                  <a:gd name="connsiteY3" fmla="*/ 199428 h 199427"/>
                  <a:gd name="connsiteX4" fmla="*/ 0 w 306505"/>
                  <a:gd name="connsiteY4" fmla="*/ 99714 h 199427"/>
                  <a:gd name="connsiteX0" fmla="*/ 428 w 306934"/>
                  <a:gd name="connsiteY0" fmla="*/ 110145 h 209859"/>
                  <a:gd name="connsiteX1" fmla="*/ 122390 w 306934"/>
                  <a:gd name="connsiteY1" fmla="*/ 0 h 209859"/>
                  <a:gd name="connsiteX2" fmla="*/ 306934 w 306934"/>
                  <a:gd name="connsiteY2" fmla="*/ 110145 h 209859"/>
                  <a:gd name="connsiteX3" fmla="*/ 153681 w 306934"/>
                  <a:gd name="connsiteY3" fmla="*/ 209859 h 209859"/>
                  <a:gd name="connsiteX4" fmla="*/ 428 w 306934"/>
                  <a:gd name="connsiteY4" fmla="*/ 110145 h 209859"/>
                  <a:gd name="connsiteX0" fmla="*/ 31 w 306537"/>
                  <a:gd name="connsiteY0" fmla="*/ 110145 h 213336"/>
                  <a:gd name="connsiteX1" fmla="*/ 121993 w 306537"/>
                  <a:gd name="connsiteY1" fmla="*/ 0 h 213336"/>
                  <a:gd name="connsiteX2" fmla="*/ 306537 w 306537"/>
                  <a:gd name="connsiteY2" fmla="*/ 110145 h 213336"/>
                  <a:gd name="connsiteX3" fmla="*/ 115040 w 306537"/>
                  <a:gd name="connsiteY3" fmla="*/ 213336 h 213336"/>
                  <a:gd name="connsiteX4" fmla="*/ 31 w 306537"/>
                  <a:gd name="connsiteY4" fmla="*/ 110145 h 213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6537" h="213336">
                    <a:moveTo>
                      <a:pt x="31" y="110145"/>
                    </a:moveTo>
                    <a:cubicBezTo>
                      <a:pt x="1190" y="74589"/>
                      <a:pt x="37354" y="0"/>
                      <a:pt x="121993" y="0"/>
                    </a:cubicBezTo>
                    <a:cubicBezTo>
                      <a:pt x="206632" y="0"/>
                      <a:pt x="306537" y="55074"/>
                      <a:pt x="306537" y="110145"/>
                    </a:cubicBezTo>
                    <a:cubicBezTo>
                      <a:pt x="306537" y="165216"/>
                      <a:pt x="199679" y="213336"/>
                      <a:pt x="115040" y="213336"/>
                    </a:cubicBezTo>
                    <a:cubicBezTo>
                      <a:pt x="30401" y="213336"/>
                      <a:pt x="-1128" y="145701"/>
                      <a:pt x="31" y="110145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0000FF">
                      <a:alpha val="74902"/>
                    </a:srgbClr>
                  </a:gs>
                  <a:gs pos="0">
                    <a:srgbClr val="0000FF">
                      <a:alpha val="2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FFFF">
                    <a:alpha val="50196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Oval 4"/>
              <p:cNvSpPr/>
              <p:nvPr/>
            </p:nvSpPr>
            <p:spPr>
              <a:xfrm>
                <a:off x="7172040" y="4693253"/>
                <a:ext cx="230134" cy="216813"/>
              </a:xfrm>
              <a:custGeom>
                <a:avLst/>
                <a:gdLst>
                  <a:gd name="connsiteX0" fmla="*/ 0 w 306505"/>
                  <a:gd name="connsiteY0" fmla="*/ 99714 h 199427"/>
                  <a:gd name="connsiteX1" fmla="*/ 153253 w 306505"/>
                  <a:gd name="connsiteY1" fmla="*/ 0 h 199427"/>
                  <a:gd name="connsiteX2" fmla="*/ 306506 w 306505"/>
                  <a:gd name="connsiteY2" fmla="*/ 99714 h 199427"/>
                  <a:gd name="connsiteX3" fmla="*/ 153253 w 306505"/>
                  <a:gd name="connsiteY3" fmla="*/ 199428 h 199427"/>
                  <a:gd name="connsiteX4" fmla="*/ 0 w 306505"/>
                  <a:gd name="connsiteY4" fmla="*/ 99714 h 199427"/>
                  <a:gd name="connsiteX0" fmla="*/ 428 w 306934"/>
                  <a:gd name="connsiteY0" fmla="*/ 110145 h 209859"/>
                  <a:gd name="connsiteX1" fmla="*/ 122390 w 306934"/>
                  <a:gd name="connsiteY1" fmla="*/ 0 h 209859"/>
                  <a:gd name="connsiteX2" fmla="*/ 306934 w 306934"/>
                  <a:gd name="connsiteY2" fmla="*/ 110145 h 209859"/>
                  <a:gd name="connsiteX3" fmla="*/ 153681 w 306934"/>
                  <a:gd name="connsiteY3" fmla="*/ 209859 h 209859"/>
                  <a:gd name="connsiteX4" fmla="*/ 428 w 306934"/>
                  <a:gd name="connsiteY4" fmla="*/ 110145 h 209859"/>
                  <a:gd name="connsiteX0" fmla="*/ 31 w 306537"/>
                  <a:gd name="connsiteY0" fmla="*/ 110145 h 213336"/>
                  <a:gd name="connsiteX1" fmla="*/ 121993 w 306537"/>
                  <a:gd name="connsiteY1" fmla="*/ 0 h 213336"/>
                  <a:gd name="connsiteX2" fmla="*/ 306537 w 306537"/>
                  <a:gd name="connsiteY2" fmla="*/ 110145 h 213336"/>
                  <a:gd name="connsiteX3" fmla="*/ 115040 w 306537"/>
                  <a:gd name="connsiteY3" fmla="*/ 213336 h 213336"/>
                  <a:gd name="connsiteX4" fmla="*/ 31 w 306537"/>
                  <a:gd name="connsiteY4" fmla="*/ 110145 h 213336"/>
                  <a:gd name="connsiteX0" fmla="*/ 743 w 307249"/>
                  <a:gd name="connsiteY0" fmla="*/ 113622 h 216813"/>
                  <a:gd name="connsiteX1" fmla="*/ 155199 w 307249"/>
                  <a:gd name="connsiteY1" fmla="*/ 0 h 216813"/>
                  <a:gd name="connsiteX2" fmla="*/ 307249 w 307249"/>
                  <a:gd name="connsiteY2" fmla="*/ 113622 h 216813"/>
                  <a:gd name="connsiteX3" fmla="*/ 115752 w 307249"/>
                  <a:gd name="connsiteY3" fmla="*/ 216813 h 216813"/>
                  <a:gd name="connsiteX4" fmla="*/ 743 w 307249"/>
                  <a:gd name="connsiteY4" fmla="*/ 113622 h 216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7249" h="216813">
                    <a:moveTo>
                      <a:pt x="743" y="113622"/>
                    </a:moveTo>
                    <a:cubicBezTo>
                      <a:pt x="7318" y="77487"/>
                      <a:pt x="70560" y="0"/>
                      <a:pt x="155199" y="0"/>
                    </a:cubicBezTo>
                    <a:cubicBezTo>
                      <a:pt x="239838" y="0"/>
                      <a:pt x="307249" y="58551"/>
                      <a:pt x="307249" y="113622"/>
                    </a:cubicBezTo>
                    <a:cubicBezTo>
                      <a:pt x="307249" y="168693"/>
                      <a:pt x="200391" y="216813"/>
                      <a:pt x="115752" y="216813"/>
                    </a:cubicBezTo>
                    <a:cubicBezTo>
                      <a:pt x="31113" y="216813"/>
                      <a:pt x="-5832" y="149758"/>
                      <a:pt x="743" y="113622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0000FF">
                      <a:alpha val="74902"/>
                    </a:srgbClr>
                  </a:gs>
                  <a:gs pos="0">
                    <a:srgbClr val="0000FF">
                      <a:alpha val="2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FFFF">
                    <a:alpha val="50196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Oval 4"/>
              <p:cNvSpPr/>
              <p:nvPr/>
            </p:nvSpPr>
            <p:spPr>
              <a:xfrm rot="2745668">
                <a:off x="6715296" y="4879217"/>
                <a:ext cx="306537" cy="213336"/>
              </a:xfrm>
              <a:custGeom>
                <a:avLst/>
                <a:gdLst>
                  <a:gd name="connsiteX0" fmla="*/ 0 w 306505"/>
                  <a:gd name="connsiteY0" fmla="*/ 99714 h 199427"/>
                  <a:gd name="connsiteX1" fmla="*/ 153253 w 306505"/>
                  <a:gd name="connsiteY1" fmla="*/ 0 h 199427"/>
                  <a:gd name="connsiteX2" fmla="*/ 306506 w 306505"/>
                  <a:gd name="connsiteY2" fmla="*/ 99714 h 199427"/>
                  <a:gd name="connsiteX3" fmla="*/ 153253 w 306505"/>
                  <a:gd name="connsiteY3" fmla="*/ 199428 h 199427"/>
                  <a:gd name="connsiteX4" fmla="*/ 0 w 306505"/>
                  <a:gd name="connsiteY4" fmla="*/ 99714 h 199427"/>
                  <a:gd name="connsiteX0" fmla="*/ 428 w 306934"/>
                  <a:gd name="connsiteY0" fmla="*/ 110145 h 209859"/>
                  <a:gd name="connsiteX1" fmla="*/ 122390 w 306934"/>
                  <a:gd name="connsiteY1" fmla="*/ 0 h 209859"/>
                  <a:gd name="connsiteX2" fmla="*/ 306934 w 306934"/>
                  <a:gd name="connsiteY2" fmla="*/ 110145 h 209859"/>
                  <a:gd name="connsiteX3" fmla="*/ 153681 w 306934"/>
                  <a:gd name="connsiteY3" fmla="*/ 209859 h 209859"/>
                  <a:gd name="connsiteX4" fmla="*/ 428 w 306934"/>
                  <a:gd name="connsiteY4" fmla="*/ 110145 h 209859"/>
                  <a:gd name="connsiteX0" fmla="*/ 31 w 306537"/>
                  <a:gd name="connsiteY0" fmla="*/ 110145 h 213336"/>
                  <a:gd name="connsiteX1" fmla="*/ 121993 w 306537"/>
                  <a:gd name="connsiteY1" fmla="*/ 0 h 213336"/>
                  <a:gd name="connsiteX2" fmla="*/ 306537 w 306537"/>
                  <a:gd name="connsiteY2" fmla="*/ 110145 h 213336"/>
                  <a:gd name="connsiteX3" fmla="*/ 115040 w 306537"/>
                  <a:gd name="connsiteY3" fmla="*/ 213336 h 213336"/>
                  <a:gd name="connsiteX4" fmla="*/ 31 w 306537"/>
                  <a:gd name="connsiteY4" fmla="*/ 110145 h 213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6537" h="213336">
                    <a:moveTo>
                      <a:pt x="31" y="110145"/>
                    </a:moveTo>
                    <a:cubicBezTo>
                      <a:pt x="1190" y="74589"/>
                      <a:pt x="37354" y="0"/>
                      <a:pt x="121993" y="0"/>
                    </a:cubicBezTo>
                    <a:cubicBezTo>
                      <a:pt x="206632" y="0"/>
                      <a:pt x="306537" y="55074"/>
                      <a:pt x="306537" y="110145"/>
                    </a:cubicBezTo>
                    <a:cubicBezTo>
                      <a:pt x="306537" y="165216"/>
                      <a:pt x="199679" y="213336"/>
                      <a:pt x="115040" y="213336"/>
                    </a:cubicBezTo>
                    <a:cubicBezTo>
                      <a:pt x="30401" y="213336"/>
                      <a:pt x="-1128" y="145701"/>
                      <a:pt x="31" y="110145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0000FF">
                      <a:alpha val="74902"/>
                    </a:srgbClr>
                  </a:gs>
                  <a:gs pos="0">
                    <a:schemeClr val="bg2">
                      <a:lumMod val="50000"/>
                      <a:alpha val="2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FFFF">
                    <a:alpha val="50196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0" name="Oval 4"/>
              <p:cNvSpPr/>
              <p:nvPr/>
            </p:nvSpPr>
            <p:spPr>
              <a:xfrm rot="15629266">
                <a:off x="7007871" y="5003676"/>
                <a:ext cx="229601" cy="213336"/>
              </a:xfrm>
              <a:custGeom>
                <a:avLst/>
                <a:gdLst>
                  <a:gd name="connsiteX0" fmla="*/ 0 w 306505"/>
                  <a:gd name="connsiteY0" fmla="*/ 99714 h 199427"/>
                  <a:gd name="connsiteX1" fmla="*/ 153253 w 306505"/>
                  <a:gd name="connsiteY1" fmla="*/ 0 h 199427"/>
                  <a:gd name="connsiteX2" fmla="*/ 306506 w 306505"/>
                  <a:gd name="connsiteY2" fmla="*/ 99714 h 199427"/>
                  <a:gd name="connsiteX3" fmla="*/ 153253 w 306505"/>
                  <a:gd name="connsiteY3" fmla="*/ 199428 h 199427"/>
                  <a:gd name="connsiteX4" fmla="*/ 0 w 306505"/>
                  <a:gd name="connsiteY4" fmla="*/ 99714 h 199427"/>
                  <a:gd name="connsiteX0" fmla="*/ 428 w 306934"/>
                  <a:gd name="connsiteY0" fmla="*/ 110145 h 209859"/>
                  <a:gd name="connsiteX1" fmla="*/ 122390 w 306934"/>
                  <a:gd name="connsiteY1" fmla="*/ 0 h 209859"/>
                  <a:gd name="connsiteX2" fmla="*/ 306934 w 306934"/>
                  <a:gd name="connsiteY2" fmla="*/ 110145 h 209859"/>
                  <a:gd name="connsiteX3" fmla="*/ 153681 w 306934"/>
                  <a:gd name="connsiteY3" fmla="*/ 209859 h 209859"/>
                  <a:gd name="connsiteX4" fmla="*/ 428 w 306934"/>
                  <a:gd name="connsiteY4" fmla="*/ 110145 h 209859"/>
                  <a:gd name="connsiteX0" fmla="*/ 31 w 306537"/>
                  <a:gd name="connsiteY0" fmla="*/ 110145 h 213336"/>
                  <a:gd name="connsiteX1" fmla="*/ 121993 w 306537"/>
                  <a:gd name="connsiteY1" fmla="*/ 0 h 213336"/>
                  <a:gd name="connsiteX2" fmla="*/ 306537 w 306537"/>
                  <a:gd name="connsiteY2" fmla="*/ 110145 h 213336"/>
                  <a:gd name="connsiteX3" fmla="*/ 115040 w 306537"/>
                  <a:gd name="connsiteY3" fmla="*/ 213336 h 213336"/>
                  <a:gd name="connsiteX4" fmla="*/ 31 w 306537"/>
                  <a:gd name="connsiteY4" fmla="*/ 110145 h 213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6537" h="213336">
                    <a:moveTo>
                      <a:pt x="31" y="110145"/>
                    </a:moveTo>
                    <a:cubicBezTo>
                      <a:pt x="1190" y="74589"/>
                      <a:pt x="37354" y="0"/>
                      <a:pt x="121993" y="0"/>
                    </a:cubicBezTo>
                    <a:cubicBezTo>
                      <a:pt x="206632" y="0"/>
                      <a:pt x="306537" y="55074"/>
                      <a:pt x="306537" y="110145"/>
                    </a:cubicBezTo>
                    <a:cubicBezTo>
                      <a:pt x="306537" y="165216"/>
                      <a:pt x="199679" y="213336"/>
                      <a:pt x="115040" y="213336"/>
                    </a:cubicBezTo>
                    <a:cubicBezTo>
                      <a:pt x="30401" y="213336"/>
                      <a:pt x="-1128" y="145701"/>
                      <a:pt x="31" y="110145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0000FF">
                      <a:alpha val="74902"/>
                    </a:srgbClr>
                  </a:gs>
                  <a:gs pos="0">
                    <a:srgbClr val="0000FF">
                      <a:alpha val="2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FFFF">
                    <a:alpha val="50196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1" name="Oval 4"/>
              <p:cNvSpPr/>
              <p:nvPr/>
            </p:nvSpPr>
            <p:spPr>
              <a:xfrm rot="5854176">
                <a:off x="6493703" y="4704764"/>
                <a:ext cx="230134" cy="216813"/>
              </a:xfrm>
              <a:custGeom>
                <a:avLst/>
                <a:gdLst>
                  <a:gd name="connsiteX0" fmla="*/ 0 w 306505"/>
                  <a:gd name="connsiteY0" fmla="*/ 99714 h 199427"/>
                  <a:gd name="connsiteX1" fmla="*/ 153253 w 306505"/>
                  <a:gd name="connsiteY1" fmla="*/ 0 h 199427"/>
                  <a:gd name="connsiteX2" fmla="*/ 306506 w 306505"/>
                  <a:gd name="connsiteY2" fmla="*/ 99714 h 199427"/>
                  <a:gd name="connsiteX3" fmla="*/ 153253 w 306505"/>
                  <a:gd name="connsiteY3" fmla="*/ 199428 h 199427"/>
                  <a:gd name="connsiteX4" fmla="*/ 0 w 306505"/>
                  <a:gd name="connsiteY4" fmla="*/ 99714 h 199427"/>
                  <a:gd name="connsiteX0" fmla="*/ 428 w 306934"/>
                  <a:gd name="connsiteY0" fmla="*/ 110145 h 209859"/>
                  <a:gd name="connsiteX1" fmla="*/ 122390 w 306934"/>
                  <a:gd name="connsiteY1" fmla="*/ 0 h 209859"/>
                  <a:gd name="connsiteX2" fmla="*/ 306934 w 306934"/>
                  <a:gd name="connsiteY2" fmla="*/ 110145 h 209859"/>
                  <a:gd name="connsiteX3" fmla="*/ 153681 w 306934"/>
                  <a:gd name="connsiteY3" fmla="*/ 209859 h 209859"/>
                  <a:gd name="connsiteX4" fmla="*/ 428 w 306934"/>
                  <a:gd name="connsiteY4" fmla="*/ 110145 h 209859"/>
                  <a:gd name="connsiteX0" fmla="*/ 31 w 306537"/>
                  <a:gd name="connsiteY0" fmla="*/ 110145 h 213336"/>
                  <a:gd name="connsiteX1" fmla="*/ 121993 w 306537"/>
                  <a:gd name="connsiteY1" fmla="*/ 0 h 213336"/>
                  <a:gd name="connsiteX2" fmla="*/ 306537 w 306537"/>
                  <a:gd name="connsiteY2" fmla="*/ 110145 h 213336"/>
                  <a:gd name="connsiteX3" fmla="*/ 115040 w 306537"/>
                  <a:gd name="connsiteY3" fmla="*/ 213336 h 213336"/>
                  <a:gd name="connsiteX4" fmla="*/ 31 w 306537"/>
                  <a:gd name="connsiteY4" fmla="*/ 110145 h 213336"/>
                  <a:gd name="connsiteX0" fmla="*/ 743 w 307249"/>
                  <a:gd name="connsiteY0" fmla="*/ 113622 h 216813"/>
                  <a:gd name="connsiteX1" fmla="*/ 155199 w 307249"/>
                  <a:gd name="connsiteY1" fmla="*/ 0 h 216813"/>
                  <a:gd name="connsiteX2" fmla="*/ 307249 w 307249"/>
                  <a:gd name="connsiteY2" fmla="*/ 113622 h 216813"/>
                  <a:gd name="connsiteX3" fmla="*/ 115752 w 307249"/>
                  <a:gd name="connsiteY3" fmla="*/ 216813 h 216813"/>
                  <a:gd name="connsiteX4" fmla="*/ 743 w 307249"/>
                  <a:gd name="connsiteY4" fmla="*/ 113622 h 216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7249" h="216813">
                    <a:moveTo>
                      <a:pt x="743" y="113622"/>
                    </a:moveTo>
                    <a:cubicBezTo>
                      <a:pt x="7318" y="77487"/>
                      <a:pt x="70560" y="0"/>
                      <a:pt x="155199" y="0"/>
                    </a:cubicBezTo>
                    <a:cubicBezTo>
                      <a:pt x="239838" y="0"/>
                      <a:pt x="307249" y="58551"/>
                      <a:pt x="307249" y="113622"/>
                    </a:cubicBezTo>
                    <a:cubicBezTo>
                      <a:pt x="307249" y="168693"/>
                      <a:pt x="200391" y="216813"/>
                      <a:pt x="115752" y="216813"/>
                    </a:cubicBezTo>
                    <a:cubicBezTo>
                      <a:pt x="31113" y="216813"/>
                      <a:pt x="-5832" y="149758"/>
                      <a:pt x="743" y="113622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0000FF">
                      <a:alpha val="74902"/>
                    </a:srgbClr>
                  </a:gs>
                  <a:gs pos="0">
                    <a:srgbClr val="0000FF">
                      <a:alpha val="2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FFFF">
                    <a:alpha val="50196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Oval 4"/>
              <p:cNvSpPr/>
              <p:nvPr/>
            </p:nvSpPr>
            <p:spPr>
              <a:xfrm rot="9912373">
                <a:off x="6832090" y="4627734"/>
                <a:ext cx="306537" cy="213336"/>
              </a:xfrm>
              <a:custGeom>
                <a:avLst/>
                <a:gdLst>
                  <a:gd name="connsiteX0" fmla="*/ 0 w 306505"/>
                  <a:gd name="connsiteY0" fmla="*/ 99714 h 199427"/>
                  <a:gd name="connsiteX1" fmla="*/ 153253 w 306505"/>
                  <a:gd name="connsiteY1" fmla="*/ 0 h 199427"/>
                  <a:gd name="connsiteX2" fmla="*/ 306506 w 306505"/>
                  <a:gd name="connsiteY2" fmla="*/ 99714 h 199427"/>
                  <a:gd name="connsiteX3" fmla="*/ 153253 w 306505"/>
                  <a:gd name="connsiteY3" fmla="*/ 199428 h 199427"/>
                  <a:gd name="connsiteX4" fmla="*/ 0 w 306505"/>
                  <a:gd name="connsiteY4" fmla="*/ 99714 h 199427"/>
                  <a:gd name="connsiteX0" fmla="*/ 428 w 306934"/>
                  <a:gd name="connsiteY0" fmla="*/ 110145 h 209859"/>
                  <a:gd name="connsiteX1" fmla="*/ 122390 w 306934"/>
                  <a:gd name="connsiteY1" fmla="*/ 0 h 209859"/>
                  <a:gd name="connsiteX2" fmla="*/ 306934 w 306934"/>
                  <a:gd name="connsiteY2" fmla="*/ 110145 h 209859"/>
                  <a:gd name="connsiteX3" fmla="*/ 153681 w 306934"/>
                  <a:gd name="connsiteY3" fmla="*/ 209859 h 209859"/>
                  <a:gd name="connsiteX4" fmla="*/ 428 w 306934"/>
                  <a:gd name="connsiteY4" fmla="*/ 110145 h 209859"/>
                  <a:gd name="connsiteX0" fmla="*/ 31 w 306537"/>
                  <a:gd name="connsiteY0" fmla="*/ 110145 h 213336"/>
                  <a:gd name="connsiteX1" fmla="*/ 121993 w 306537"/>
                  <a:gd name="connsiteY1" fmla="*/ 0 h 213336"/>
                  <a:gd name="connsiteX2" fmla="*/ 306537 w 306537"/>
                  <a:gd name="connsiteY2" fmla="*/ 110145 h 213336"/>
                  <a:gd name="connsiteX3" fmla="*/ 115040 w 306537"/>
                  <a:gd name="connsiteY3" fmla="*/ 213336 h 213336"/>
                  <a:gd name="connsiteX4" fmla="*/ 31 w 306537"/>
                  <a:gd name="connsiteY4" fmla="*/ 110145 h 213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6537" h="213336">
                    <a:moveTo>
                      <a:pt x="31" y="110145"/>
                    </a:moveTo>
                    <a:cubicBezTo>
                      <a:pt x="1190" y="74589"/>
                      <a:pt x="37354" y="0"/>
                      <a:pt x="121993" y="0"/>
                    </a:cubicBezTo>
                    <a:cubicBezTo>
                      <a:pt x="206632" y="0"/>
                      <a:pt x="306537" y="55074"/>
                      <a:pt x="306537" y="110145"/>
                    </a:cubicBezTo>
                    <a:cubicBezTo>
                      <a:pt x="306537" y="165216"/>
                      <a:pt x="199679" y="213336"/>
                      <a:pt x="115040" y="213336"/>
                    </a:cubicBezTo>
                    <a:cubicBezTo>
                      <a:pt x="30401" y="213336"/>
                      <a:pt x="-1128" y="145701"/>
                      <a:pt x="31" y="110145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0000FF">
                      <a:alpha val="74902"/>
                    </a:srgbClr>
                  </a:gs>
                  <a:gs pos="0">
                    <a:schemeClr val="bg2">
                      <a:lumMod val="50000"/>
                      <a:alpha val="2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FFFF">
                    <a:alpha val="50196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ounded Rectangle 283"/>
              <p:cNvSpPr/>
              <p:nvPr/>
            </p:nvSpPr>
            <p:spPr>
              <a:xfrm>
                <a:off x="6486150" y="4731137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5" name="Rounded Rectangle 284"/>
              <p:cNvSpPr/>
              <p:nvPr/>
            </p:nvSpPr>
            <p:spPr>
              <a:xfrm>
                <a:off x="6520817" y="4801659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6" name="Rounded Rectangle 285"/>
              <p:cNvSpPr/>
              <p:nvPr/>
            </p:nvSpPr>
            <p:spPr>
              <a:xfrm>
                <a:off x="6911276" y="4686497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Rounded Rectangle 286"/>
              <p:cNvSpPr/>
              <p:nvPr/>
            </p:nvSpPr>
            <p:spPr>
              <a:xfrm>
                <a:off x="6943531" y="4765378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Rounded Rectangle 287"/>
              <p:cNvSpPr/>
              <p:nvPr/>
            </p:nvSpPr>
            <p:spPr>
              <a:xfrm>
                <a:off x="6631341" y="4748942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Rounded Rectangle 289"/>
              <p:cNvSpPr/>
              <p:nvPr/>
            </p:nvSpPr>
            <p:spPr>
              <a:xfrm>
                <a:off x="7025074" y="4696225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Oval 4"/>
              <p:cNvSpPr/>
              <p:nvPr/>
            </p:nvSpPr>
            <p:spPr>
              <a:xfrm rot="1719795">
                <a:off x="6883697" y="5395717"/>
                <a:ext cx="229601" cy="213336"/>
              </a:xfrm>
              <a:custGeom>
                <a:avLst/>
                <a:gdLst>
                  <a:gd name="connsiteX0" fmla="*/ 0 w 306505"/>
                  <a:gd name="connsiteY0" fmla="*/ 99714 h 199427"/>
                  <a:gd name="connsiteX1" fmla="*/ 153253 w 306505"/>
                  <a:gd name="connsiteY1" fmla="*/ 0 h 199427"/>
                  <a:gd name="connsiteX2" fmla="*/ 306506 w 306505"/>
                  <a:gd name="connsiteY2" fmla="*/ 99714 h 199427"/>
                  <a:gd name="connsiteX3" fmla="*/ 153253 w 306505"/>
                  <a:gd name="connsiteY3" fmla="*/ 199428 h 199427"/>
                  <a:gd name="connsiteX4" fmla="*/ 0 w 306505"/>
                  <a:gd name="connsiteY4" fmla="*/ 99714 h 199427"/>
                  <a:gd name="connsiteX0" fmla="*/ 428 w 306934"/>
                  <a:gd name="connsiteY0" fmla="*/ 110145 h 209859"/>
                  <a:gd name="connsiteX1" fmla="*/ 122390 w 306934"/>
                  <a:gd name="connsiteY1" fmla="*/ 0 h 209859"/>
                  <a:gd name="connsiteX2" fmla="*/ 306934 w 306934"/>
                  <a:gd name="connsiteY2" fmla="*/ 110145 h 209859"/>
                  <a:gd name="connsiteX3" fmla="*/ 153681 w 306934"/>
                  <a:gd name="connsiteY3" fmla="*/ 209859 h 209859"/>
                  <a:gd name="connsiteX4" fmla="*/ 428 w 306934"/>
                  <a:gd name="connsiteY4" fmla="*/ 110145 h 209859"/>
                  <a:gd name="connsiteX0" fmla="*/ 31 w 306537"/>
                  <a:gd name="connsiteY0" fmla="*/ 110145 h 213336"/>
                  <a:gd name="connsiteX1" fmla="*/ 121993 w 306537"/>
                  <a:gd name="connsiteY1" fmla="*/ 0 h 213336"/>
                  <a:gd name="connsiteX2" fmla="*/ 306537 w 306537"/>
                  <a:gd name="connsiteY2" fmla="*/ 110145 h 213336"/>
                  <a:gd name="connsiteX3" fmla="*/ 115040 w 306537"/>
                  <a:gd name="connsiteY3" fmla="*/ 213336 h 213336"/>
                  <a:gd name="connsiteX4" fmla="*/ 31 w 306537"/>
                  <a:gd name="connsiteY4" fmla="*/ 110145 h 213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6537" h="213336">
                    <a:moveTo>
                      <a:pt x="31" y="110145"/>
                    </a:moveTo>
                    <a:cubicBezTo>
                      <a:pt x="1190" y="74589"/>
                      <a:pt x="37354" y="0"/>
                      <a:pt x="121993" y="0"/>
                    </a:cubicBezTo>
                    <a:cubicBezTo>
                      <a:pt x="206632" y="0"/>
                      <a:pt x="306537" y="55074"/>
                      <a:pt x="306537" y="110145"/>
                    </a:cubicBezTo>
                    <a:cubicBezTo>
                      <a:pt x="306537" y="165216"/>
                      <a:pt x="199679" y="213336"/>
                      <a:pt x="115040" y="213336"/>
                    </a:cubicBezTo>
                    <a:cubicBezTo>
                      <a:pt x="30401" y="213336"/>
                      <a:pt x="-1128" y="145701"/>
                      <a:pt x="31" y="110145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0000FF">
                      <a:alpha val="74902"/>
                    </a:srgbClr>
                  </a:gs>
                  <a:gs pos="0">
                    <a:srgbClr val="0000FF">
                      <a:alpha val="2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FFFF">
                    <a:alpha val="50196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9" name="Rounded Rectangle 318"/>
              <p:cNvSpPr/>
              <p:nvPr/>
            </p:nvSpPr>
            <p:spPr>
              <a:xfrm>
                <a:off x="6824712" y="4921282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Rounded Rectangle 319"/>
              <p:cNvSpPr/>
              <p:nvPr/>
            </p:nvSpPr>
            <p:spPr>
              <a:xfrm>
                <a:off x="6771871" y="4990992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1" name="Rounded Rectangle 320"/>
              <p:cNvSpPr/>
              <p:nvPr/>
            </p:nvSpPr>
            <p:spPr>
              <a:xfrm>
                <a:off x="6879503" y="5003994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2" name="Rounded Rectangle 321"/>
              <p:cNvSpPr/>
              <p:nvPr/>
            </p:nvSpPr>
            <p:spPr>
              <a:xfrm>
                <a:off x="7251025" y="4713720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3" name="Rounded Rectangle 322"/>
              <p:cNvSpPr/>
              <p:nvPr/>
            </p:nvSpPr>
            <p:spPr>
              <a:xfrm>
                <a:off x="7209728" y="4844258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Rounded Rectangle 323"/>
              <p:cNvSpPr/>
              <p:nvPr/>
            </p:nvSpPr>
            <p:spPr>
              <a:xfrm>
                <a:off x="7291271" y="4775105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5" name="Rounded Rectangle 324"/>
              <p:cNvSpPr/>
              <p:nvPr/>
            </p:nvSpPr>
            <p:spPr>
              <a:xfrm>
                <a:off x="7037178" y="5044380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6" name="Rounded Rectangle 325"/>
              <p:cNvSpPr/>
              <p:nvPr/>
            </p:nvSpPr>
            <p:spPr>
              <a:xfrm>
                <a:off x="7069433" y="5123261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7" name="Rounded Rectangle 326"/>
              <p:cNvSpPr/>
              <p:nvPr/>
            </p:nvSpPr>
            <p:spPr>
              <a:xfrm>
                <a:off x="7150976" y="5054108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8" name="Rounded Rectangle 327"/>
              <p:cNvSpPr/>
              <p:nvPr/>
            </p:nvSpPr>
            <p:spPr>
              <a:xfrm>
                <a:off x="7136912" y="5268597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9" name="Rounded Rectangle 328"/>
              <p:cNvSpPr/>
              <p:nvPr/>
            </p:nvSpPr>
            <p:spPr>
              <a:xfrm>
                <a:off x="7258165" y="5347478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0" name="Rounded Rectangle 329"/>
              <p:cNvSpPr/>
              <p:nvPr/>
            </p:nvSpPr>
            <p:spPr>
              <a:xfrm>
                <a:off x="7250710" y="5278325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1" name="Rounded Rectangle 330"/>
              <p:cNvSpPr/>
              <p:nvPr/>
            </p:nvSpPr>
            <p:spPr>
              <a:xfrm>
                <a:off x="6627054" y="5044379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2" name="Rounded Rectangle 331"/>
              <p:cNvSpPr/>
              <p:nvPr/>
            </p:nvSpPr>
            <p:spPr>
              <a:xfrm>
                <a:off x="6503469" y="5123260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3" name="Rounded Rectangle 332"/>
              <p:cNvSpPr/>
              <p:nvPr/>
            </p:nvSpPr>
            <p:spPr>
              <a:xfrm>
                <a:off x="6444045" y="5197598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4" name="Rounded Rectangle 333"/>
              <p:cNvSpPr/>
              <p:nvPr/>
            </p:nvSpPr>
            <p:spPr>
              <a:xfrm>
                <a:off x="6933675" y="5437793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5" name="Rounded Rectangle 334"/>
              <p:cNvSpPr/>
              <p:nvPr/>
            </p:nvSpPr>
            <p:spPr>
              <a:xfrm>
                <a:off x="6965930" y="5516674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6" name="Rounded Rectangle 335"/>
              <p:cNvSpPr/>
              <p:nvPr/>
            </p:nvSpPr>
            <p:spPr>
              <a:xfrm>
                <a:off x="7047473" y="5447521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0" name="TextBox 439"/>
            <p:cNvSpPr txBox="1"/>
            <p:nvPr/>
          </p:nvSpPr>
          <p:spPr>
            <a:xfrm>
              <a:off x="6335081" y="5698564"/>
              <a:ext cx="11437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6699"/>
                  </a:solidFill>
                </a:rPr>
                <a:t>Patient P1</a:t>
              </a:r>
              <a:endParaRPr lang="en-US" dirty="0">
                <a:solidFill>
                  <a:srgbClr val="FF6699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595172" y="4584646"/>
            <a:ext cx="1156590" cy="1483250"/>
            <a:chOff x="7595172" y="4584646"/>
            <a:chExt cx="1156590" cy="1483250"/>
          </a:xfrm>
        </p:grpSpPr>
        <p:grpSp>
          <p:nvGrpSpPr>
            <p:cNvPr id="19" name="Group 18"/>
            <p:cNvGrpSpPr/>
            <p:nvPr/>
          </p:nvGrpSpPr>
          <p:grpSpPr>
            <a:xfrm>
              <a:off x="7595172" y="4584646"/>
              <a:ext cx="1153875" cy="1066800"/>
              <a:chOff x="7595172" y="4572000"/>
              <a:chExt cx="1153875" cy="1066800"/>
            </a:xfrm>
          </p:grpSpPr>
          <p:sp>
            <p:nvSpPr>
              <p:cNvPr id="337" name="Rectangle 336"/>
              <p:cNvSpPr/>
              <p:nvPr/>
            </p:nvSpPr>
            <p:spPr>
              <a:xfrm>
                <a:off x="7595172" y="4572000"/>
                <a:ext cx="1153875" cy="106680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75000"/>
                    </a:schemeClr>
                  </a:gs>
                  <a:gs pos="100000">
                    <a:schemeClr val="bg2">
                      <a:lumMod val="50000"/>
                      <a:alpha val="50000"/>
                    </a:schemeClr>
                  </a:gs>
                </a:gsLst>
                <a:lin ang="2700000" scaled="1"/>
                <a:tileRect/>
              </a:gradFill>
              <a:ln w="38100"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8" name="Oval 4"/>
              <p:cNvSpPr/>
              <p:nvPr/>
            </p:nvSpPr>
            <p:spPr>
              <a:xfrm rot="13114277">
                <a:off x="7888435" y="5110894"/>
                <a:ext cx="306537" cy="213336"/>
              </a:xfrm>
              <a:custGeom>
                <a:avLst/>
                <a:gdLst>
                  <a:gd name="connsiteX0" fmla="*/ 0 w 306505"/>
                  <a:gd name="connsiteY0" fmla="*/ 99714 h 199427"/>
                  <a:gd name="connsiteX1" fmla="*/ 153253 w 306505"/>
                  <a:gd name="connsiteY1" fmla="*/ 0 h 199427"/>
                  <a:gd name="connsiteX2" fmla="*/ 306506 w 306505"/>
                  <a:gd name="connsiteY2" fmla="*/ 99714 h 199427"/>
                  <a:gd name="connsiteX3" fmla="*/ 153253 w 306505"/>
                  <a:gd name="connsiteY3" fmla="*/ 199428 h 199427"/>
                  <a:gd name="connsiteX4" fmla="*/ 0 w 306505"/>
                  <a:gd name="connsiteY4" fmla="*/ 99714 h 199427"/>
                  <a:gd name="connsiteX0" fmla="*/ 428 w 306934"/>
                  <a:gd name="connsiteY0" fmla="*/ 110145 h 209859"/>
                  <a:gd name="connsiteX1" fmla="*/ 122390 w 306934"/>
                  <a:gd name="connsiteY1" fmla="*/ 0 h 209859"/>
                  <a:gd name="connsiteX2" fmla="*/ 306934 w 306934"/>
                  <a:gd name="connsiteY2" fmla="*/ 110145 h 209859"/>
                  <a:gd name="connsiteX3" fmla="*/ 153681 w 306934"/>
                  <a:gd name="connsiteY3" fmla="*/ 209859 h 209859"/>
                  <a:gd name="connsiteX4" fmla="*/ 428 w 306934"/>
                  <a:gd name="connsiteY4" fmla="*/ 110145 h 209859"/>
                  <a:gd name="connsiteX0" fmla="*/ 31 w 306537"/>
                  <a:gd name="connsiteY0" fmla="*/ 110145 h 213336"/>
                  <a:gd name="connsiteX1" fmla="*/ 121993 w 306537"/>
                  <a:gd name="connsiteY1" fmla="*/ 0 h 213336"/>
                  <a:gd name="connsiteX2" fmla="*/ 306537 w 306537"/>
                  <a:gd name="connsiteY2" fmla="*/ 110145 h 213336"/>
                  <a:gd name="connsiteX3" fmla="*/ 115040 w 306537"/>
                  <a:gd name="connsiteY3" fmla="*/ 213336 h 213336"/>
                  <a:gd name="connsiteX4" fmla="*/ 31 w 306537"/>
                  <a:gd name="connsiteY4" fmla="*/ 110145 h 213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6537" h="213336">
                    <a:moveTo>
                      <a:pt x="31" y="110145"/>
                    </a:moveTo>
                    <a:cubicBezTo>
                      <a:pt x="1190" y="74589"/>
                      <a:pt x="37354" y="0"/>
                      <a:pt x="121993" y="0"/>
                    </a:cubicBezTo>
                    <a:cubicBezTo>
                      <a:pt x="206632" y="0"/>
                      <a:pt x="306537" y="55074"/>
                      <a:pt x="306537" y="110145"/>
                    </a:cubicBezTo>
                    <a:cubicBezTo>
                      <a:pt x="306537" y="165216"/>
                      <a:pt x="199679" y="213336"/>
                      <a:pt x="115040" y="213336"/>
                    </a:cubicBezTo>
                    <a:cubicBezTo>
                      <a:pt x="30401" y="213336"/>
                      <a:pt x="-1128" y="145701"/>
                      <a:pt x="31" y="110145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0000FF">
                      <a:alpha val="74902"/>
                    </a:srgbClr>
                  </a:gs>
                  <a:gs pos="0">
                    <a:schemeClr val="bg2">
                      <a:lumMod val="50000"/>
                      <a:alpha val="2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FFFF">
                    <a:alpha val="50196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9" name="Oval 4"/>
              <p:cNvSpPr/>
              <p:nvPr/>
            </p:nvSpPr>
            <p:spPr>
              <a:xfrm rot="1719795">
                <a:off x="8416570" y="5239592"/>
                <a:ext cx="229601" cy="213336"/>
              </a:xfrm>
              <a:custGeom>
                <a:avLst/>
                <a:gdLst>
                  <a:gd name="connsiteX0" fmla="*/ 0 w 306505"/>
                  <a:gd name="connsiteY0" fmla="*/ 99714 h 199427"/>
                  <a:gd name="connsiteX1" fmla="*/ 153253 w 306505"/>
                  <a:gd name="connsiteY1" fmla="*/ 0 h 199427"/>
                  <a:gd name="connsiteX2" fmla="*/ 306506 w 306505"/>
                  <a:gd name="connsiteY2" fmla="*/ 99714 h 199427"/>
                  <a:gd name="connsiteX3" fmla="*/ 153253 w 306505"/>
                  <a:gd name="connsiteY3" fmla="*/ 199428 h 199427"/>
                  <a:gd name="connsiteX4" fmla="*/ 0 w 306505"/>
                  <a:gd name="connsiteY4" fmla="*/ 99714 h 199427"/>
                  <a:gd name="connsiteX0" fmla="*/ 428 w 306934"/>
                  <a:gd name="connsiteY0" fmla="*/ 110145 h 209859"/>
                  <a:gd name="connsiteX1" fmla="*/ 122390 w 306934"/>
                  <a:gd name="connsiteY1" fmla="*/ 0 h 209859"/>
                  <a:gd name="connsiteX2" fmla="*/ 306934 w 306934"/>
                  <a:gd name="connsiteY2" fmla="*/ 110145 h 209859"/>
                  <a:gd name="connsiteX3" fmla="*/ 153681 w 306934"/>
                  <a:gd name="connsiteY3" fmla="*/ 209859 h 209859"/>
                  <a:gd name="connsiteX4" fmla="*/ 428 w 306934"/>
                  <a:gd name="connsiteY4" fmla="*/ 110145 h 209859"/>
                  <a:gd name="connsiteX0" fmla="*/ 31 w 306537"/>
                  <a:gd name="connsiteY0" fmla="*/ 110145 h 213336"/>
                  <a:gd name="connsiteX1" fmla="*/ 121993 w 306537"/>
                  <a:gd name="connsiteY1" fmla="*/ 0 h 213336"/>
                  <a:gd name="connsiteX2" fmla="*/ 306537 w 306537"/>
                  <a:gd name="connsiteY2" fmla="*/ 110145 h 213336"/>
                  <a:gd name="connsiteX3" fmla="*/ 115040 w 306537"/>
                  <a:gd name="connsiteY3" fmla="*/ 213336 h 213336"/>
                  <a:gd name="connsiteX4" fmla="*/ 31 w 306537"/>
                  <a:gd name="connsiteY4" fmla="*/ 110145 h 213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6537" h="213336">
                    <a:moveTo>
                      <a:pt x="31" y="110145"/>
                    </a:moveTo>
                    <a:cubicBezTo>
                      <a:pt x="1190" y="74589"/>
                      <a:pt x="37354" y="0"/>
                      <a:pt x="121993" y="0"/>
                    </a:cubicBezTo>
                    <a:cubicBezTo>
                      <a:pt x="206632" y="0"/>
                      <a:pt x="306537" y="55074"/>
                      <a:pt x="306537" y="110145"/>
                    </a:cubicBezTo>
                    <a:cubicBezTo>
                      <a:pt x="306537" y="165216"/>
                      <a:pt x="199679" y="213336"/>
                      <a:pt x="115040" y="213336"/>
                    </a:cubicBezTo>
                    <a:cubicBezTo>
                      <a:pt x="30401" y="213336"/>
                      <a:pt x="-1128" y="145701"/>
                      <a:pt x="31" y="110145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0000FF">
                      <a:alpha val="74902"/>
                    </a:srgbClr>
                  </a:gs>
                  <a:gs pos="0">
                    <a:srgbClr val="0000FF">
                      <a:alpha val="2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FFFF">
                    <a:alpha val="50196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0" name="Oval 4"/>
              <p:cNvSpPr/>
              <p:nvPr/>
            </p:nvSpPr>
            <p:spPr>
              <a:xfrm>
                <a:off x="7639089" y="4966720"/>
                <a:ext cx="230134" cy="216813"/>
              </a:xfrm>
              <a:custGeom>
                <a:avLst/>
                <a:gdLst>
                  <a:gd name="connsiteX0" fmla="*/ 0 w 306505"/>
                  <a:gd name="connsiteY0" fmla="*/ 99714 h 199427"/>
                  <a:gd name="connsiteX1" fmla="*/ 153253 w 306505"/>
                  <a:gd name="connsiteY1" fmla="*/ 0 h 199427"/>
                  <a:gd name="connsiteX2" fmla="*/ 306506 w 306505"/>
                  <a:gd name="connsiteY2" fmla="*/ 99714 h 199427"/>
                  <a:gd name="connsiteX3" fmla="*/ 153253 w 306505"/>
                  <a:gd name="connsiteY3" fmla="*/ 199428 h 199427"/>
                  <a:gd name="connsiteX4" fmla="*/ 0 w 306505"/>
                  <a:gd name="connsiteY4" fmla="*/ 99714 h 199427"/>
                  <a:gd name="connsiteX0" fmla="*/ 428 w 306934"/>
                  <a:gd name="connsiteY0" fmla="*/ 110145 h 209859"/>
                  <a:gd name="connsiteX1" fmla="*/ 122390 w 306934"/>
                  <a:gd name="connsiteY1" fmla="*/ 0 h 209859"/>
                  <a:gd name="connsiteX2" fmla="*/ 306934 w 306934"/>
                  <a:gd name="connsiteY2" fmla="*/ 110145 h 209859"/>
                  <a:gd name="connsiteX3" fmla="*/ 153681 w 306934"/>
                  <a:gd name="connsiteY3" fmla="*/ 209859 h 209859"/>
                  <a:gd name="connsiteX4" fmla="*/ 428 w 306934"/>
                  <a:gd name="connsiteY4" fmla="*/ 110145 h 209859"/>
                  <a:gd name="connsiteX0" fmla="*/ 31 w 306537"/>
                  <a:gd name="connsiteY0" fmla="*/ 110145 h 213336"/>
                  <a:gd name="connsiteX1" fmla="*/ 121993 w 306537"/>
                  <a:gd name="connsiteY1" fmla="*/ 0 h 213336"/>
                  <a:gd name="connsiteX2" fmla="*/ 306537 w 306537"/>
                  <a:gd name="connsiteY2" fmla="*/ 110145 h 213336"/>
                  <a:gd name="connsiteX3" fmla="*/ 115040 w 306537"/>
                  <a:gd name="connsiteY3" fmla="*/ 213336 h 213336"/>
                  <a:gd name="connsiteX4" fmla="*/ 31 w 306537"/>
                  <a:gd name="connsiteY4" fmla="*/ 110145 h 213336"/>
                  <a:gd name="connsiteX0" fmla="*/ 743 w 307249"/>
                  <a:gd name="connsiteY0" fmla="*/ 113622 h 216813"/>
                  <a:gd name="connsiteX1" fmla="*/ 155199 w 307249"/>
                  <a:gd name="connsiteY1" fmla="*/ 0 h 216813"/>
                  <a:gd name="connsiteX2" fmla="*/ 307249 w 307249"/>
                  <a:gd name="connsiteY2" fmla="*/ 113622 h 216813"/>
                  <a:gd name="connsiteX3" fmla="*/ 115752 w 307249"/>
                  <a:gd name="connsiteY3" fmla="*/ 216813 h 216813"/>
                  <a:gd name="connsiteX4" fmla="*/ 743 w 307249"/>
                  <a:gd name="connsiteY4" fmla="*/ 113622 h 216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7249" h="216813">
                    <a:moveTo>
                      <a:pt x="743" y="113622"/>
                    </a:moveTo>
                    <a:cubicBezTo>
                      <a:pt x="7318" y="77487"/>
                      <a:pt x="70560" y="0"/>
                      <a:pt x="155199" y="0"/>
                    </a:cubicBezTo>
                    <a:cubicBezTo>
                      <a:pt x="239838" y="0"/>
                      <a:pt x="307249" y="58551"/>
                      <a:pt x="307249" y="113622"/>
                    </a:cubicBezTo>
                    <a:cubicBezTo>
                      <a:pt x="307249" y="168693"/>
                      <a:pt x="200391" y="216813"/>
                      <a:pt x="115752" y="216813"/>
                    </a:cubicBezTo>
                    <a:cubicBezTo>
                      <a:pt x="31113" y="216813"/>
                      <a:pt x="-5832" y="149758"/>
                      <a:pt x="743" y="113622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0000FF">
                      <a:alpha val="74902"/>
                    </a:srgbClr>
                  </a:gs>
                  <a:gs pos="0">
                    <a:srgbClr val="0000FF">
                      <a:alpha val="2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FFFF">
                    <a:alpha val="50196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1" name="Oval 4"/>
              <p:cNvSpPr/>
              <p:nvPr/>
            </p:nvSpPr>
            <p:spPr>
              <a:xfrm rot="2745668">
                <a:off x="7740027" y="5319646"/>
                <a:ext cx="306537" cy="213336"/>
              </a:xfrm>
              <a:custGeom>
                <a:avLst/>
                <a:gdLst>
                  <a:gd name="connsiteX0" fmla="*/ 0 w 306505"/>
                  <a:gd name="connsiteY0" fmla="*/ 99714 h 199427"/>
                  <a:gd name="connsiteX1" fmla="*/ 153253 w 306505"/>
                  <a:gd name="connsiteY1" fmla="*/ 0 h 199427"/>
                  <a:gd name="connsiteX2" fmla="*/ 306506 w 306505"/>
                  <a:gd name="connsiteY2" fmla="*/ 99714 h 199427"/>
                  <a:gd name="connsiteX3" fmla="*/ 153253 w 306505"/>
                  <a:gd name="connsiteY3" fmla="*/ 199428 h 199427"/>
                  <a:gd name="connsiteX4" fmla="*/ 0 w 306505"/>
                  <a:gd name="connsiteY4" fmla="*/ 99714 h 199427"/>
                  <a:gd name="connsiteX0" fmla="*/ 428 w 306934"/>
                  <a:gd name="connsiteY0" fmla="*/ 110145 h 209859"/>
                  <a:gd name="connsiteX1" fmla="*/ 122390 w 306934"/>
                  <a:gd name="connsiteY1" fmla="*/ 0 h 209859"/>
                  <a:gd name="connsiteX2" fmla="*/ 306934 w 306934"/>
                  <a:gd name="connsiteY2" fmla="*/ 110145 h 209859"/>
                  <a:gd name="connsiteX3" fmla="*/ 153681 w 306934"/>
                  <a:gd name="connsiteY3" fmla="*/ 209859 h 209859"/>
                  <a:gd name="connsiteX4" fmla="*/ 428 w 306934"/>
                  <a:gd name="connsiteY4" fmla="*/ 110145 h 209859"/>
                  <a:gd name="connsiteX0" fmla="*/ 31 w 306537"/>
                  <a:gd name="connsiteY0" fmla="*/ 110145 h 213336"/>
                  <a:gd name="connsiteX1" fmla="*/ 121993 w 306537"/>
                  <a:gd name="connsiteY1" fmla="*/ 0 h 213336"/>
                  <a:gd name="connsiteX2" fmla="*/ 306537 w 306537"/>
                  <a:gd name="connsiteY2" fmla="*/ 110145 h 213336"/>
                  <a:gd name="connsiteX3" fmla="*/ 115040 w 306537"/>
                  <a:gd name="connsiteY3" fmla="*/ 213336 h 213336"/>
                  <a:gd name="connsiteX4" fmla="*/ 31 w 306537"/>
                  <a:gd name="connsiteY4" fmla="*/ 110145 h 213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6537" h="213336">
                    <a:moveTo>
                      <a:pt x="31" y="110145"/>
                    </a:moveTo>
                    <a:cubicBezTo>
                      <a:pt x="1190" y="74589"/>
                      <a:pt x="37354" y="0"/>
                      <a:pt x="121993" y="0"/>
                    </a:cubicBezTo>
                    <a:cubicBezTo>
                      <a:pt x="206632" y="0"/>
                      <a:pt x="306537" y="55074"/>
                      <a:pt x="306537" y="110145"/>
                    </a:cubicBezTo>
                    <a:cubicBezTo>
                      <a:pt x="306537" y="165216"/>
                      <a:pt x="199679" y="213336"/>
                      <a:pt x="115040" y="213336"/>
                    </a:cubicBezTo>
                    <a:cubicBezTo>
                      <a:pt x="30401" y="213336"/>
                      <a:pt x="-1128" y="145701"/>
                      <a:pt x="31" y="110145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0000FF">
                      <a:alpha val="74902"/>
                    </a:srgbClr>
                  </a:gs>
                  <a:gs pos="0">
                    <a:schemeClr val="bg2">
                      <a:lumMod val="50000"/>
                      <a:alpha val="2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FFFF">
                    <a:alpha val="50196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2" name="Oval 4"/>
              <p:cNvSpPr/>
              <p:nvPr/>
            </p:nvSpPr>
            <p:spPr>
              <a:xfrm rot="15629266">
                <a:off x="8292396" y="5002263"/>
                <a:ext cx="229601" cy="213336"/>
              </a:xfrm>
              <a:custGeom>
                <a:avLst/>
                <a:gdLst>
                  <a:gd name="connsiteX0" fmla="*/ 0 w 306505"/>
                  <a:gd name="connsiteY0" fmla="*/ 99714 h 199427"/>
                  <a:gd name="connsiteX1" fmla="*/ 153253 w 306505"/>
                  <a:gd name="connsiteY1" fmla="*/ 0 h 199427"/>
                  <a:gd name="connsiteX2" fmla="*/ 306506 w 306505"/>
                  <a:gd name="connsiteY2" fmla="*/ 99714 h 199427"/>
                  <a:gd name="connsiteX3" fmla="*/ 153253 w 306505"/>
                  <a:gd name="connsiteY3" fmla="*/ 199428 h 199427"/>
                  <a:gd name="connsiteX4" fmla="*/ 0 w 306505"/>
                  <a:gd name="connsiteY4" fmla="*/ 99714 h 199427"/>
                  <a:gd name="connsiteX0" fmla="*/ 428 w 306934"/>
                  <a:gd name="connsiteY0" fmla="*/ 110145 h 209859"/>
                  <a:gd name="connsiteX1" fmla="*/ 122390 w 306934"/>
                  <a:gd name="connsiteY1" fmla="*/ 0 h 209859"/>
                  <a:gd name="connsiteX2" fmla="*/ 306934 w 306934"/>
                  <a:gd name="connsiteY2" fmla="*/ 110145 h 209859"/>
                  <a:gd name="connsiteX3" fmla="*/ 153681 w 306934"/>
                  <a:gd name="connsiteY3" fmla="*/ 209859 h 209859"/>
                  <a:gd name="connsiteX4" fmla="*/ 428 w 306934"/>
                  <a:gd name="connsiteY4" fmla="*/ 110145 h 209859"/>
                  <a:gd name="connsiteX0" fmla="*/ 31 w 306537"/>
                  <a:gd name="connsiteY0" fmla="*/ 110145 h 213336"/>
                  <a:gd name="connsiteX1" fmla="*/ 121993 w 306537"/>
                  <a:gd name="connsiteY1" fmla="*/ 0 h 213336"/>
                  <a:gd name="connsiteX2" fmla="*/ 306537 w 306537"/>
                  <a:gd name="connsiteY2" fmla="*/ 110145 h 213336"/>
                  <a:gd name="connsiteX3" fmla="*/ 115040 w 306537"/>
                  <a:gd name="connsiteY3" fmla="*/ 213336 h 213336"/>
                  <a:gd name="connsiteX4" fmla="*/ 31 w 306537"/>
                  <a:gd name="connsiteY4" fmla="*/ 110145 h 213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6537" h="213336">
                    <a:moveTo>
                      <a:pt x="31" y="110145"/>
                    </a:moveTo>
                    <a:cubicBezTo>
                      <a:pt x="1190" y="74589"/>
                      <a:pt x="37354" y="0"/>
                      <a:pt x="121993" y="0"/>
                    </a:cubicBezTo>
                    <a:cubicBezTo>
                      <a:pt x="206632" y="0"/>
                      <a:pt x="306537" y="55074"/>
                      <a:pt x="306537" y="110145"/>
                    </a:cubicBezTo>
                    <a:cubicBezTo>
                      <a:pt x="306537" y="165216"/>
                      <a:pt x="199679" y="213336"/>
                      <a:pt x="115040" y="213336"/>
                    </a:cubicBezTo>
                    <a:cubicBezTo>
                      <a:pt x="30401" y="213336"/>
                      <a:pt x="-1128" y="145701"/>
                      <a:pt x="31" y="110145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0000FF">
                      <a:alpha val="74902"/>
                    </a:srgbClr>
                  </a:gs>
                  <a:gs pos="0">
                    <a:srgbClr val="0000FF">
                      <a:alpha val="2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FFFF">
                    <a:alpha val="50196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3" name="Oval 4"/>
              <p:cNvSpPr/>
              <p:nvPr/>
            </p:nvSpPr>
            <p:spPr>
              <a:xfrm rot="5854176">
                <a:off x="7778228" y="4703351"/>
                <a:ext cx="230134" cy="216813"/>
              </a:xfrm>
              <a:custGeom>
                <a:avLst/>
                <a:gdLst>
                  <a:gd name="connsiteX0" fmla="*/ 0 w 306505"/>
                  <a:gd name="connsiteY0" fmla="*/ 99714 h 199427"/>
                  <a:gd name="connsiteX1" fmla="*/ 153253 w 306505"/>
                  <a:gd name="connsiteY1" fmla="*/ 0 h 199427"/>
                  <a:gd name="connsiteX2" fmla="*/ 306506 w 306505"/>
                  <a:gd name="connsiteY2" fmla="*/ 99714 h 199427"/>
                  <a:gd name="connsiteX3" fmla="*/ 153253 w 306505"/>
                  <a:gd name="connsiteY3" fmla="*/ 199428 h 199427"/>
                  <a:gd name="connsiteX4" fmla="*/ 0 w 306505"/>
                  <a:gd name="connsiteY4" fmla="*/ 99714 h 199427"/>
                  <a:gd name="connsiteX0" fmla="*/ 428 w 306934"/>
                  <a:gd name="connsiteY0" fmla="*/ 110145 h 209859"/>
                  <a:gd name="connsiteX1" fmla="*/ 122390 w 306934"/>
                  <a:gd name="connsiteY1" fmla="*/ 0 h 209859"/>
                  <a:gd name="connsiteX2" fmla="*/ 306934 w 306934"/>
                  <a:gd name="connsiteY2" fmla="*/ 110145 h 209859"/>
                  <a:gd name="connsiteX3" fmla="*/ 153681 w 306934"/>
                  <a:gd name="connsiteY3" fmla="*/ 209859 h 209859"/>
                  <a:gd name="connsiteX4" fmla="*/ 428 w 306934"/>
                  <a:gd name="connsiteY4" fmla="*/ 110145 h 209859"/>
                  <a:gd name="connsiteX0" fmla="*/ 31 w 306537"/>
                  <a:gd name="connsiteY0" fmla="*/ 110145 h 213336"/>
                  <a:gd name="connsiteX1" fmla="*/ 121993 w 306537"/>
                  <a:gd name="connsiteY1" fmla="*/ 0 h 213336"/>
                  <a:gd name="connsiteX2" fmla="*/ 306537 w 306537"/>
                  <a:gd name="connsiteY2" fmla="*/ 110145 h 213336"/>
                  <a:gd name="connsiteX3" fmla="*/ 115040 w 306537"/>
                  <a:gd name="connsiteY3" fmla="*/ 213336 h 213336"/>
                  <a:gd name="connsiteX4" fmla="*/ 31 w 306537"/>
                  <a:gd name="connsiteY4" fmla="*/ 110145 h 213336"/>
                  <a:gd name="connsiteX0" fmla="*/ 743 w 307249"/>
                  <a:gd name="connsiteY0" fmla="*/ 113622 h 216813"/>
                  <a:gd name="connsiteX1" fmla="*/ 155199 w 307249"/>
                  <a:gd name="connsiteY1" fmla="*/ 0 h 216813"/>
                  <a:gd name="connsiteX2" fmla="*/ 307249 w 307249"/>
                  <a:gd name="connsiteY2" fmla="*/ 113622 h 216813"/>
                  <a:gd name="connsiteX3" fmla="*/ 115752 w 307249"/>
                  <a:gd name="connsiteY3" fmla="*/ 216813 h 216813"/>
                  <a:gd name="connsiteX4" fmla="*/ 743 w 307249"/>
                  <a:gd name="connsiteY4" fmla="*/ 113622 h 216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7249" h="216813">
                    <a:moveTo>
                      <a:pt x="743" y="113622"/>
                    </a:moveTo>
                    <a:cubicBezTo>
                      <a:pt x="7318" y="77487"/>
                      <a:pt x="70560" y="0"/>
                      <a:pt x="155199" y="0"/>
                    </a:cubicBezTo>
                    <a:cubicBezTo>
                      <a:pt x="239838" y="0"/>
                      <a:pt x="307249" y="58551"/>
                      <a:pt x="307249" y="113622"/>
                    </a:cubicBezTo>
                    <a:cubicBezTo>
                      <a:pt x="307249" y="168693"/>
                      <a:pt x="200391" y="216813"/>
                      <a:pt x="115752" y="216813"/>
                    </a:cubicBezTo>
                    <a:cubicBezTo>
                      <a:pt x="31113" y="216813"/>
                      <a:pt x="-5832" y="149758"/>
                      <a:pt x="743" y="113622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0000FF">
                      <a:alpha val="74902"/>
                    </a:srgbClr>
                  </a:gs>
                  <a:gs pos="0">
                    <a:srgbClr val="0000FF">
                      <a:alpha val="2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FFFF">
                    <a:alpha val="50196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4" name="Oval 4"/>
              <p:cNvSpPr/>
              <p:nvPr/>
            </p:nvSpPr>
            <p:spPr>
              <a:xfrm rot="2858818">
                <a:off x="8015864" y="4661203"/>
                <a:ext cx="306537" cy="213336"/>
              </a:xfrm>
              <a:custGeom>
                <a:avLst/>
                <a:gdLst>
                  <a:gd name="connsiteX0" fmla="*/ 0 w 306505"/>
                  <a:gd name="connsiteY0" fmla="*/ 99714 h 199427"/>
                  <a:gd name="connsiteX1" fmla="*/ 153253 w 306505"/>
                  <a:gd name="connsiteY1" fmla="*/ 0 h 199427"/>
                  <a:gd name="connsiteX2" fmla="*/ 306506 w 306505"/>
                  <a:gd name="connsiteY2" fmla="*/ 99714 h 199427"/>
                  <a:gd name="connsiteX3" fmla="*/ 153253 w 306505"/>
                  <a:gd name="connsiteY3" fmla="*/ 199428 h 199427"/>
                  <a:gd name="connsiteX4" fmla="*/ 0 w 306505"/>
                  <a:gd name="connsiteY4" fmla="*/ 99714 h 199427"/>
                  <a:gd name="connsiteX0" fmla="*/ 428 w 306934"/>
                  <a:gd name="connsiteY0" fmla="*/ 110145 h 209859"/>
                  <a:gd name="connsiteX1" fmla="*/ 122390 w 306934"/>
                  <a:gd name="connsiteY1" fmla="*/ 0 h 209859"/>
                  <a:gd name="connsiteX2" fmla="*/ 306934 w 306934"/>
                  <a:gd name="connsiteY2" fmla="*/ 110145 h 209859"/>
                  <a:gd name="connsiteX3" fmla="*/ 153681 w 306934"/>
                  <a:gd name="connsiteY3" fmla="*/ 209859 h 209859"/>
                  <a:gd name="connsiteX4" fmla="*/ 428 w 306934"/>
                  <a:gd name="connsiteY4" fmla="*/ 110145 h 209859"/>
                  <a:gd name="connsiteX0" fmla="*/ 31 w 306537"/>
                  <a:gd name="connsiteY0" fmla="*/ 110145 h 213336"/>
                  <a:gd name="connsiteX1" fmla="*/ 121993 w 306537"/>
                  <a:gd name="connsiteY1" fmla="*/ 0 h 213336"/>
                  <a:gd name="connsiteX2" fmla="*/ 306537 w 306537"/>
                  <a:gd name="connsiteY2" fmla="*/ 110145 h 213336"/>
                  <a:gd name="connsiteX3" fmla="*/ 115040 w 306537"/>
                  <a:gd name="connsiteY3" fmla="*/ 213336 h 213336"/>
                  <a:gd name="connsiteX4" fmla="*/ 31 w 306537"/>
                  <a:gd name="connsiteY4" fmla="*/ 110145 h 213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6537" h="213336">
                    <a:moveTo>
                      <a:pt x="31" y="110145"/>
                    </a:moveTo>
                    <a:cubicBezTo>
                      <a:pt x="1190" y="74589"/>
                      <a:pt x="37354" y="0"/>
                      <a:pt x="121993" y="0"/>
                    </a:cubicBezTo>
                    <a:cubicBezTo>
                      <a:pt x="206632" y="0"/>
                      <a:pt x="306537" y="55074"/>
                      <a:pt x="306537" y="110145"/>
                    </a:cubicBezTo>
                    <a:cubicBezTo>
                      <a:pt x="306537" y="165216"/>
                      <a:pt x="199679" y="213336"/>
                      <a:pt x="115040" y="213336"/>
                    </a:cubicBezTo>
                    <a:cubicBezTo>
                      <a:pt x="30401" y="213336"/>
                      <a:pt x="-1128" y="145701"/>
                      <a:pt x="31" y="110145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0000FF">
                      <a:alpha val="74902"/>
                    </a:srgbClr>
                  </a:gs>
                  <a:gs pos="0">
                    <a:schemeClr val="bg2">
                      <a:lumMod val="50000"/>
                      <a:alpha val="2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FFFF">
                    <a:alpha val="50196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Rounded Rectangle 344"/>
              <p:cNvSpPr/>
              <p:nvPr/>
            </p:nvSpPr>
            <p:spPr>
              <a:xfrm>
                <a:off x="7770675" y="4729724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Rounded Rectangle 345"/>
              <p:cNvSpPr/>
              <p:nvPr/>
            </p:nvSpPr>
            <p:spPr>
              <a:xfrm>
                <a:off x="7805342" y="4800246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Rounded Rectangle 346"/>
              <p:cNvSpPr/>
              <p:nvPr/>
            </p:nvSpPr>
            <p:spPr>
              <a:xfrm>
                <a:off x="8063247" y="4685084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Rounded Rectangle 347"/>
              <p:cNvSpPr/>
              <p:nvPr/>
            </p:nvSpPr>
            <p:spPr>
              <a:xfrm>
                <a:off x="8095502" y="4763965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Rounded Rectangle 348"/>
              <p:cNvSpPr/>
              <p:nvPr/>
            </p:nvSpPr>
            <p:spPr>
              <a:xfrm>
                <a:off x="7915866" y="4747529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Rounded Rectangle 349"/>
              <p:cNvSpPr/>
              <p:nvPr/>
            </p:nvSpPr>
            <p:spPr>
              <a:xfrm>
                <a:off x="8177045" y="4694812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1" name="Oval 4"/>
              <p:cNvSpPr/>
              <p:nvPr/>
            </p:nvSpPr>
            <p:spPr>
              <a:xfrm rot="1719795">
                <a:off x="8051291" y="4913252"/>
                <a:ext cx="229601" cy="213336"/>
              </a:xfrm>
              <a:custGeom>
                <a:avLst/>
                <a:gdLst>
                  <a:gd name="connsiteX0" fmla="*/ 0 w 306505"/>
                  <a:gd name="connsiteY0" fmla="*/ 99714 h 199427"/>
                  <a:gd name="connsiteX1" fmla="*/ 153253 w 306505"/>
                  <a:gd name="connsiteY1" fmla="*/ 0 h 199427"/>
                  <a:gd name="connsiteX2" fmla="*/ 306506 w 306505"/>
                  <a:gd name="connsiteY2" fmla="*/ 99714 h 199427"/>
                  <a:gd name="connsiteX3" fmla="*/ 153253 w 306505"/>
                  <a:gd name="connsiteY3" fmla="*/ 199428 h 199427"/>
                  <a:gd name="connsiteX4" fmla="*/ 0 w 306505"/>
                  <a:gd name="connsiteY4" fmla="*/ 99714 h 199427"/>
                  <a:gd name="connsiteX0" fmla="*/ 428 w 306934"/>
                  <a:gd name="connsiteY0" fmla="*/ 110145 h 209859"/>
                  <a:gd name="connsiteX1" fmla="*/ 122390 w 306934"/>
                  <a:gd name="connsiteY1" fmla="*/ 0 h 209859"/>
                  <a:gd name="connsiteX2" fmla="*/ 306934 w 306934"/>
                  <a:gd name="connsiteY2" fmla="*/ 110145 h 209859"/>
                  <a:gd name="connsiteX3" fmla="*/ 153681 w 306934"/>
                  <a:gd name="connsiteY3" fmla="*/ 209859 h 209859"/>
                  <a:gd name="connsiteX4" fmla="*/ 428 w 306934"/>
                  <a:gd name="connsiteY4" fmla="*/ 110145 h 209859"/>
                  <a:gd name="connsiteX0" fmla="*/ 31 w 306537"/>
                  <a:gd name="connsiteY0" fmla="*/ 110145 h 213336"/>
                  <a:gd name="connsiteX1" fmla="*/ 121993 w 306537"/>
                  <a:gd name="connsiteY1" fmla="*/ 0 h 213336"/>
                  <a:gd name="connsiteX2" fmla="*/ 306537 w 306537"/>
                  <a:gd name="connsiteY2" fmla="*/ 110145 h 213336"/>
                  <a:gd name="connsiteX3" fmla="*/ 115040 w 306537"/>
                  <a:gd name="connsiteY3" fmla="*/ 213336 h 213336"/>
                  <a:gd name="connsiteX4" fmla="*/ 31 w 306537"/>
                  <a:gd name="connsiteY4" fmla="*/ 110145 h 213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6537" h="213336">
                    <a:moveTo>
                      <a:pt x="31" y="110145"/>
                    </a:moveTo>
                    <a:cubicBezTo>
                      <a:pt x="1190" y="74589"/>
                      <a:pt x="37354" y="0"/>
                      <a:pt x="121993" y="0"/>
                    </a:cubicBezTo>
                    <a:cubicBezTo>
                      <a:pt x="206632" y="0"/>
                      <a:pt x="306537" y="55074"/>
                      <a:pt x="306537" y="110145"/>
                    </a:cubicBezTo>
                    <a:cubicBezTo>
                      <a:pt x="306537" y="165216"/>
                      <a:pt x="199679" y="213336"/>
                      <a:pt x="115040" y="213336"/>
                    </a:cubicBezTo>
                    <a:cubicBezTo>
                      <a:pt x="30401" y="213336"/>
                      <a:pt x="-1128" y="145701"/>
                      <a:pt x="31" y="110145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0000FF">
                      <a:alpha val="74902"/>
                    </a:srgbClr>
                  </a:gs>
                  <a:gs pos="0">
                    <a:srgbClr val="0000FF">
                      <a:alpha val="2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FFFF">
                    <a:alpha val="50196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2" name="Rounded Rectangle 351"/>
              <p:cNvSpPr/>
              <p:nvPr/>
            </p:nvSpPr>
            <p:spPr>
              <a:xfrm>
                <a:off x="8109237" y="4919869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3" name="Rounded Rectangle 352"/>
              <p:cNvSpPr/>
              <p:nvPr/>
            </p:nvSpPr>
            <p:spPr>
              <a:xfrm>
                <a:off x="8056396" y="4989579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4" name="Rounded Rectangle 353"/>
              <p:cNvSpPr/>
              <p:nvPr/>
            </p:nvSpPr>
            <p:spPr>
              <a:xfrm>
                <a:off x="8164028" y="5002581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5" name="Rounded Rectangle 354"/>
              <p:cNvSpPr/>
              <p:nvPr/>
            </p:nvSpPr>
            <p:spPr>
              <a:xfrm>
                <a:off x="7999152" y="5150745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6" name="Rounded Rectangle 355"/>
              <p:cNvSpPr/>
              <p:nvPr/>
            </p:nvSpPr>
            <p:spPr>
              <a:xfrm>
                <a:off x="7957855" y="5281283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7" name="Rounded Rectangle 356"/>
              <p:cNvSpPr/>
              <p:nvPr/>
            </p:nvSpPr>
            <p:spPr>
              <a:xfrm>
                <a:off x="8039398" y="5212130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8" name="Rounded Rectangle 357"/>
              <p:cNvSpPr/>
              <p:nvPr/>
            </p:nvSpPr>
            <p:spPr>
              <a:xfrm>
                <a:off x="8321703" y="5042967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9" name="Rounded Rectangle 358"/>
              <p:cNvSpPr/>
              <p:nvPr/>
            </p:nvSpPr>
            <p:spPr>
              <a:xfrm>
                <a:off x="8353958" y="5121848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0" name="Rounded Rectangle 359"/>
              <p:cNvSpPr/>
              <p:nvPr/>
            </p:nvSpPr>
            <p:spPr>
              <a:xfrm>
                <a:off x="8435501" y="5052695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1" name="Rounded Rectangle 360"/>
              <p:cNvSpPr/>
              <p:nvPr/>
            </p:nvSpPr>
            <p:spPr>
              <a:xfrm>
                <a:off x="8421437" y="5267184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2" name="Rounded Rectangle 361"/>
              <p:cNvSpPr/>
              <p:nvPr/>
            </p:nvSpPr>
            <p:spPr>
              <a:xfrm>
                <a:off x="8542690" y="5346065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3" name="Rounded Rectangle 362"/>
              <p:cNvSpPr/>
              <p:nvPr/>
            </p:nvSpPr>
            <p:spPr>
              <a:xfrm>
                <a:off x="8535235" y="5276912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4" name="Rounded Rectangle 363"/>
              <p:cNvSpPr/>
              <p:nvPr/>
            </p:nvSpPr>
            <p:spPr>
              <a:xfrm>
                <a:off x="7802901" y="4989578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5" name="Rounded Rectangle 364"/>
              <p:cNvSpPr/>
              <p:nvPr/>
            </p:nvSpPr>
            <p:spPr>
              <a:xfrm>
                <a:off x="7679316" y="5068459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6" name="Rounded Rectangle 365"/>
              <p:cNvSpPr/>
              <p:nvPr/>
            </p:nvSpPr>
            <p:spPr>
              <a:xfrm>
                <a:off x="7619892" y="5142797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7" name="Rounded Rectangle 366"/>
              <p:cNvSpPr/>
              <p:nvPr/>
            </p:nvSpPr>
            <p:spPr>
              <a:xfrm>
                <a:off x="7811530" y="5372423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8" name="Rounded Rectangle 367"/>
              <p:cNvSpPr/>
              <p:nvPr/>
            </p:nvSpPr>
            <p:spPr>
              <a:xfrm>
                <a:off x="7843785" y="5451304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9" name="Rounded Rectangle 368"/>
              <p:cNvSpPr/>
              <p:nvPr/>
            </p:nvSpPr>
            <p:spPr>
              <a:xfrm>
                <a:off x="7754156" y="5296707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0" name="Rounded Rectangle 369"/>
              <p:cNvSpPr/>
              <p:nvPr/>
            </p:nvSpPr>
            <p:spPr>
              <a:xfrm>
                <a:off x="7659921" y="4973999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1" name="Rounded Rectangle 370"/>
              <p:cNvSpPr/>
              <p:nvPr/>
            </p:nvSpPr>
            <p:spPr>
              <a:xfrm>
                <a:off x="7937022" y="5516674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2" name="Rounded Rectangle 371"/>
              <p:cNvSpPr/>
              <p:nvPr/>
            </p:nvSpPr>
            <p:spPr>
              <a:xfrm>
                <a:off x="8087786" y="5283461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3" name="Rounded Rectangle 372"/>
              <p:cNvSpPr/>
              <p:nvPr/>
            </p:nvSpPr>
            <p:spPr>
              <a:xfrm>
                <a:off x="7874435" y="4861419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4" name="Rounded Rectangle 373"/>
              <p:cNvSpPr/>
              <p:nvPr/>
            </p:nvSpPr>
            <p:spPr>
              <a:xfrm>
                <a:off x="8209286" y="4792184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5" name="Rounded Rectangle 374"/>
              <p:cNvSpPr/>
              <p:nvPr/>
            </p:nvSpPr>
            <p:spPr>
              <a:xfrm>
                <a:off x="8114003" y="5060024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6" name="Rounded Rectangle 375"/>
              <p:cNvSpPr/>
              <p:nvPr/>
            </p:nvSpPr>
            <p:spPr>
              <a:xfrm>
                <a:off x="8383840" y="4985885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7" name="Rounded Rectangle 376"/>
              <p:cNvSpPr/>
              <p:nvPr/>
            </p:nvSpPr>
            <p:spPr>
              <a:xfrm>
                <a:off x="8409290" y="5370161"/>
                <a:ext cx="100049" cy="52717"/>
              </a:xfrm>
              <a:prstGeom prst="roundRect">
                <a:avLst/>
              </a:prstGeom>
              <a:solidFill>
                <a:srgbClr val="FF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1" name="TextBox 440"/>
            <p:cNvSpPr txBox="1"/>
            <p:nvPr/>
          </p:nvSpPr>
          <p:spPr>
            <a:xfrm>
              <a:off x="7608051" y="5698564"/>
              <a:ext cx="11437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6699"/>
                  </a:solidFill>
                </a:rPr>
                <a:t>Patient P2</a:t>
              </a:r>
              <a:endParaRPr lang="en-US" dirty="0">
                <a:solidFill>
                  <a:srgbClr val="FF6699"/>
                </a:solidFill>
              </a:endParaRPr>
            </a:p>
          </p:txBody>
        </p:sp>
      </p:grpSp>
      <p:sp>
        <p:nvSpPr>
          <p:cNvPr id="402" name="Oval 401"/>
          <p:cNvSpPr/>
          <p:nvPr/>
        </p:nvSpPr>
        <p:spPr>
          <a:xfrm>
            <a:off x="3910026" y="2608231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Oval 402"/>
          <p:cNvSpPr/>
          <p:nvPr/>
        </p:nvSpPr>
        <p:spPr>
          <a:xfrm>
            <a:off x="4290168" y="4141693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Oval 403"/>
          <p:cNvSpPr/>
          <p:nvPr/>
        </p:nvSpPr>
        <p:spPr>
          <a:xfrm>
            <a:off x="4670310" y="1549758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5" name="Oval 404"/>
          <p:cNvSpPr/>
          <p:nvPr/>
        </p:nvSpPr>
        <p:spPr>
          <a:xfrm>
            <a:off x="5050451" y="2948937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" name="Oval 405"/>
          <p:cNvSpPr/>
          <p:nvPr/>
        </p:nvSpPr>
        <p:spPr>
          <a:xfrm>
            <a:off x="3529884" y="3413120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Oval 378"/>
          <p:cNvSpPr/>
          <p:nvPr/>
        </p:nvSpPr>
        <p:spPr>
          <a:xfrm>
            <a:off x="3809142" y="2605850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Oval 382"/>
          <p:cNvSpPr/>
          <p:nvPr/>
        </p:nvSpPr>
        <p:spPr>
          <a:xfrm>
            <a:off x="3429000" y="3410739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val 379"/>
          <p:cNvSpPr/>
          <p:nvPr/>
        </p:nvSpPr>
        <p:spPr>
          <a:xfrm>
            <a:off x="4189284" y="4139312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Oval 380"/>
          <p:cNvSpPr/>
          <p:nvPr/>
        </p:nvSpPr>
        <p:spPr>
          <a:xfrm>
            <a:off x="4569426" y="1547377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Oval 381"/>
          <p:cNvSpPr/>
          <p:nvPr/>
        </p:nvSpPr>
        <p:spPr>
          <a:xfrm>
            <a:off x="4949567" y="2946556"/>
            <a:ext cx="155833" cy="155833"/>
          </a:xfrm>
          <a:prstGeom prst="ellipse">
            <a:avLst/>
          </a:prstGeom>
          <a:effectLst>
            <a:outerShdw blurRad="190500" dist="25400" dir="2700000" rotWithShape="0">
              <a:srgbClr val="000000"/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6334813" y="2903456"/>
            <a:ext cx="301808" cy="1569563"/>
          </a:xfrm>
          <a:custGeom>
            <a:avLst/>
            <a:gdLst>
              <a:gd name="connsiteX0" fmla="*/ 249811 w 249811"/>
              <a:gd name="connsiteY0" fmla="*/ 1569563 h 1569563"/>
              <a:gd name="connsiteX1" fmla="*/ 56561 w 249811"/>
              <a:gd name="connsiteY1" fmla="*/ 1329179 h 1569563"/>
              <a:gd name="connsiteX2" fmla="*/ 245097 w 249811"/>
              <a:gd name="connsiteY2" fmla="*/ 952107 h 1569563"/>
              <a:gd name="connsiteX3" fmla="*/ 18854 w 249811"/>
              <a:gd name="connsiteY3" fmla="*/ 702297 h 1569563"/>
              <a:gd name="connsiteX4" fmla="*/ 32994 w 249811"/>
              <a:gd name="connsiteY4" fmla="*/ 320511 h 1569563"/>
              <a:gd name="connsiteX5" fmla="*/ 0 w 249811"/>
              <a:gd name="connsiteY5" fmla="*/ 0 h 1569563"/>
              <a:gd name="connsiteX0" fmla="*/ 249811 w 249811"/>
              <a:gd name="connsiteY0" fmla="*/ 1569563 h 1569563"/>
              <a:gd name="connsiteX1" fmla="*/ 56561 w 249811"/>
              <a:gd name="connsiteY1" fmla="*/ 1329179 h 1569563"/>
              <a:gd name="connsiteX2" fmla="*/ 245097 w 249811"/>
              <a:gd name="connsiteY2" fmla="*/ 952107 h 1569563"/>
              <a:gd name="connsiteX3" fmla="*/ 18854 w 249811"/>
              <a:gd name="connsiteY3" fmla="*/ 702297 h 1569563"/>
              <a:gd name="connsiteX4" fmla="*/ 193249 w 249811"/>
              <a:gd name="connsiteY4" fmla="*/ 400638 h 1569563"/>
              <a:gd name="connsiteX5" fmla="*/ 0 w 249811"/>
              <a:gd name="connsiteY5" fmla="*/ 0 h 1569563"/>
              <a:gd name="connsiteX0" fmla="*/ 249811 w 249811"/>
              <a:gd name="connsiteY0" fmla="*/ 1569563 h 1569563"/>
              <a:gd name="connsiteX1" fmla="*/ 56561 w 249811"/>
              <a:gd name="connsiteY1" fmla="*/ 1329179 h 1569563"/>
              <a:gd name="connsiteX2" fmla="*/ 245097 w 249811"/>
              <a:gd name="connsiteY2" fmla="*/ 952107 h 1569563"/>
              <a:gd name="connsiteX3" fmla="*/ 18854 w 249811"/>
              <a:gd name="connsiteY3" fmla="*/ 702297 h 1569563"/>
              <a:gd name="connsiteX4" fmla="*/ 193249 w 249811"/>
              <a:gd name="connsiteY4" fmla="*/ 400638 h 1569563"/>
              <a:gd name="connsiteX5" fmla="*/ 0 w 249811"/>
              <a:gd name="connsiteY5" fmla="*/ 0 h 1569563"/>
              <a:gd name="connsiteX0" fmla="*/ 249811 w 249811"/>
              <a:gd name="connsiteY0" fmla="*/ 1569563 h 1569563"/>
              <a:gd name="connsiteX1" fmla="*/ 56561 w 249811"/>
              <a:gd name="connsiteY1" fmla="*/ 1329179 h 1569563"/>
              <a:gd name="connsiteX2" fmla="*/ 245097 w 249811"/>
              <a:gd name="connsiteY2" fmla="*/ 952107 h 1569563"/>
              <a:gd name="connsiteX3" fmla="*/ 18854 w 249811"/>
              <a:gd name="connsiteY3" fmla="*/ 702297 h 1569563"/>
              <a:gd name="connsiteX4" fmla="*/ 193249 w 249811"/>
              <a:gd name="connsiteY4" fmla="*/ 400638 h 1569563"/>
              <a:gd name="connsiteX5" fmla="*/ 0 w 249811"/>
              <a:gd name="connsiteY5" fmla="*/ 0 h 1569563"/>
              <a:gd name="connsiteX0" fmla="*/ 249811 w 278220"/>
              <a:gd name="connsiteY0" fmla="*/ 1569563 h 1569563"/>
              <a:gd name="connsiteX1" fmla="*/ 56561 w 278220"/>
              <a:gd name="connsiteY1" fmla="*/ 1329179 h 1569563"/>
              <a:gd name="connsiteX2" fmla="*/ 278090 w 278220"/>
              <a:gd name="connsiteY2" fmla="*/ 1036948 h 1569563"/>
              <a:gd name="connsiteX3" fmla="*/ 18854 w 278220"/>
              <a:gd name="connsiteY3" fmla="*/ 702297 h 1569563"/>
              <a:gd name="connsiteX4" fmla="*/ 193249 w 278220"/>
              <a:gd name="connsiteY4" fmla="*/ 400638 h 1569563"/>
              <a:gd name="connsiteX5" fmla="*/ 0 w 278220"/>
              <a:gd name="connsiteY5" fmla="*/ 0 h 1569563"/>
              <a:gd name="connsiteX0" fmla="*/ 249811 w 278220"/>
              <a:gd name="connsiteY0" fmla="*/ 1569563 h 1569563"/>
              <a:gd name="connsiteX1" fmla="*/ 56561 w 278220"/>
              <a:gd name="connsiteY1" fmla="*/ 1329179 h 1569563"/>
              <a:gd name="connsiteX2" fmla="*/ 278090 w 278220"/>
              <a:gd name="connsiteY2" fmla="*/ 1036948 h 1569563"/>
              <a:gd name="connsiteX3" fmla="*/ 18854 w 278220"/>
              <a:gd name="connsiteY3" fmla="*/ 702297 h 1569563"/>
              <a:gd name="connsiteX4" fmla="*/ 193249 w 278220"/>
              <a:gd name="connsiteY4" fmla="*/ 400638 h 1569563"/>
              <a:gd name="connsiteX5" fmla="*/ 0 w 278220"/>
              <a:gd name="connsiteY5" fmla="*/ 0 h 1569563"/>
              <a:gd name="connsiteX0" fmla="*/ 249811 w 278220"/>
              <a:gd name="connsiteY0" fmla="*/ 1569563 h 1569563"/>
              <a:gd name="connsiteX1" fmla="*/ 56561 w 278220"/>
              <a:gd name="connsiteY1" fmla="*/ 1329179 h 1569563"/>
              <a:gd name="connsiteX2" fmla="*/ 278090 w 278220"/>
              <a:gd name="connsiteY2" fmla="*/ 1036948 h 1569563"/>
              <a:gd name="connsiteX3" fmla="*/ 18854 w 278220"/>
              <a:gd name="connsiteY3" fmla="*/ 702297 h 1569563"/>
              <a:gd name="connsiteX4" fmla="*/ 193249 w 278220"/>
              <a:gd name="connsiteY4" fmla="*/ 400638 h 1569563"/>
              <a:gd name="connsiteX5" fmla="*/ 0 w 278220"/>
              <a:gd name="connsiteY5" fmla="*/ 0 h 1569563"/>
              <a:gd name="connsiteX0" fmla="*/ 249811 w 278220"/>
              <a:gd name="connsiteY0" fmla="*/ 1569563 h 1569563"/>
              <a:gd name="connsiteX1" fmla="*/ 56561 w 278220"/>
              <a:gd name="connsiteY1" fmla="*/ 1329179 h 1569563"/>
              <a:gd name="connsiteX2" fmla="*/ 278090 w 278220"/>
              <a:gd name="connsiteY2" fmla="*/ 1036948 h 1569563"/>
              <a:gd name="connsiteX3" fmla="*/ 18854 w 278220"/>
              <a:gd name="connsiteY3" fmla="*/ 702297 h 1569563"/>
              <a:gd name="connsiteX4" fmla="*/ 193249 w 278220"/>
              <a:gd name="connsiteY4" fmla="*/ 400638 h 1569563"/>
              <a:gd name="connsiteX5" fmla="*/ 0 w 278220"/>
              <a:gd name="connsiteY5" fmla="*/ 0 h 1569563"/>
              <a:gd name="connsiteX0" fmla="*/ 249811 w 278257"/>
              <a:gd name="connsiteY0" fmla="*/ 1569563 h 1569563"/>
              <a:gd name="connsiteX1" fmla="*/ 61274 w 278257"/>
              <a:gd name="connsiteY1" fmla="*/ 1381026 h 1569563"/>
              <a:gd name="connsiteX2" fmla="*/ 278090 w 278257"/>
              <a:gd name="connsiteY2" fmla="*/ 1036948 h 1569563"/>
              <a:gd name="connsiteX3" fmla="*/ 18854 w 278257"/>
              <a:gd name="connsiteY3" fmla="*/ 702297 h 1569563"/>
              <a:gd name="connsiteX4" fmla="*/ 193249 w 278257"/>
              <a:gd name="connsiteY4" fmla="*/ 400638 h 1569563"/>
              <a:gd name="connsiteX5" fmla="*/ 0 w 278257"/>
              <a:gd name="connsiteY5" fmla="*/ 0 h 1569563"/>
              <a:gd name="connsiteX0" fmla="*/ 249811 w 278241"/>
              <a:gd name="connsiteY0" fmla="*/ 1569563 h 1569563"/>
              <a:gd name="connsiteX1" fmla="*/ 61274 w 278241"/>
              <a:gd name="connsiteY1" fmla="*/ 1381026 h 1569563"/>
              <a:gd name="connsiteX2" fmla="*/ 278090 w 278241"/>
              <a:gd name="connsiteY2" fmla="*/ 1036948 h 1569563"/>
              <a:gd name="connsiteX3" fmla="*/ 18854 w 278241"/>
              <a:gd name="connsiteY3" fmla="*/ 702297 h 1569563"/>
              <a:gd name="connsiteX4" fmla="*/ 193249 w 278241"/>
              <a:gd name="connsiteY4" fmla="*/ 400638 h 1569563"/>
              <a:gd name="connsiteX5" fmla="*/ 0 w 278241"/>
              <a:gd name="connsiteY5" fmla="*/ 0 h 1569563"/>
              <a:gd name="connsiteX0" fmla="*/ 249811 w 278241"/>
              <a:gd name="connsiteY0" fmla="*/ 1569563 h 1569563"/>
              <a:gd name="connsiteX1" fmla="*/ 61274 w 278241"/>
              <a:gd name="connsiteY1" fmla="*/ 1381026 h 1569563"/>
              <a:gd name="connsiteX2" fmla="*/ 278090 w 278241"/>
              <a:gd name="connsiteY2" fmla="*/ 1036948 h 1569563"/>
              <a:gd name="connsiteX3" fmla="*/ 18854 w 278241"/>
              <a:gd name="connsiteY3" fmla="*/ 702297 h 1569563"/>
              <a:gd name="connsiteX4" fmla="*/ 193249 w 278241"/>
              <a:gd name="connsiteY4" fmla="*/ 400638 h 1569563"/>
              <a:gd name="connsiteX5" fmla="*/ 0 w 278241"/>
              <a:gd name="connsiteY5" fmla="*/ 0 h 1569563"/>
              <a:gd name="connsiteX0" fmla="*/ 273378 w 301808"/>
              <a:gd name="connsiteY0" fmla="*/ 1569563 h 1569563"/>
              <a:gd name="connsiteX1" fmla="*/ 84841 w 301808"/>
              <a:gd name="connsiteY1" fmla="*/ 1381026 h 1569563"/>
              <a:gd name="connsiteX2" fmla="*/ 301657 w 301808"/>
              <a:gd name="connsiteY2" fmla="*/ 1036948 h 1569563"/>
              <a:gd name="connsiteX3" fmla="*/ 42421 w 301808"/>
              <a:gd name="connsiteY3" fmla="*/ 702297 h 1569563"/>
              <a:gd name="connsiteX4" fmla="*/ 216816 w 301808"/>
              <a:gd name="connsiteY4" fmla="*/ 400638 h 1569563"/>
              <a:gd name="connsiteX5" fmla="*/ 0 w 301808"/>
              <a:gd name="connsiteY5" fmla="*/ 0 h 1569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1808" h="1569563">
                <a:moveTo>
                  <a:pt x="273378" y="1569563"/>
                </a:moveTo>
                <a:cubicBezTo>
                  <a:pt x="177146" y="1500825"/>
                  <a:pt x="103695" y="1521642"/>
                  <a:pt x="84841" y="1381026"/>
                </a:cubicBezTo>
                <a:cubicBezTo>
                  <a:pt x="65987" y="1240410"/>
                  <a:pt x="308727" y="1150070"/>
                  <a:pt x="301657" y="1036948"/>
                </a:cubicBezTo>
                <a:cubicBezTo>
                  <a:pt x="294587" y="923827"/>
                  <a:pt x="65988" y="888477"/>
                  <a:pt x="42421" y="702297"/>
                </a:cubicBezTo>
                <a:cubicBezTo>
                  <a:pt x="18854" y="516117"/>
                  <a:pt x="223886" y="517687"/>
                  <a:pt x="216816" y="400638"/>
                </a:cubicBezTo>
                <a:cubicBezTo>
                  <a:pt x="209746" y="283589"/>
                  <a:pt x="43206" y="309121"/>
                  <a:pt x="0" y="0"/>
                </a:cubicBezTo>
              </a:path>
            </a:pathLst>
          </a:custGeom>
          <a:noFill/>
          <a:ln w="38100">
            <a:solidFill>
              <a:srgbClr val="FF0066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6664335" y="2071688"/>
            <a:ext cx="1124132" cy="2424112"/>
          </a:xfrm>
          <a:custGeom>
            <a:avLst/>
            <a:gdLst>
              <a:gd name="connsiteX0" fmla="*/ 1008124 w 1141071"/>
              <a:gd name="connsiteY0" fmla="*/ 2424112 h 2424112"/>
              <a:gd name="connsiteX1" fmla="*/ 1117661 w 1141071"/>
              <a:gd name="connsiteY1" fmla="*/ 1928812 h 2424112"/>
              <a:gd name="connsiteX2" fmla="*/ 608074 w 1141071"/>
              <a:gd name="connsiteY2" fmla="*/ 1528762 h 2424112"/>
              <a:gd name="connsiteX3" fmla="*/ 512824 w 1141071"/>
              <a:gd name="connsiteY3" fmla="*/ 947737 h 2424112"/>
              <a:gd name="connsiteX4" fmla="*/ 308036 w 1141071"/>
              <a:gd name="connsiteY4" fmla="*/ 581025 h 2424112"/>
              <a:gd name="connsiteX5" fmla="*/ 412811 w 1141071"/>
              <a:gd name="connsiteY5" fmla="*/ 266700 h 2424112"/>
              <a:gd name="connsiteX6" fmla="*/ 46099 w 1141071"/>
              <a:gd name="connsiteY6" fmla="*/ 104775 h 2424112"/>
              <a:gd name="connsiteX7" fmla="*/ 17524 w 1141071"/>
              <a:gd name="connsiteY7" fmla="*/ 0 h 2424112"/>
              <a:gd name="connsiteX0" fmla="*/ 995305 w 1128252"/>
              <a:gd name="connsiteY0" fmla="*/ 2424112 h 2424112"/>
              <a:gd name="connsiteX1" fmla="*/ 1104842 w 1128252"/>
              <a:gd name="connsiteY1" fmla="*/ 1928812 h 2424112"/>
              <a:gd name="connsiteX2" fmla="*/ 595255 w 1128252"/>
              <a:gd name="connsiteY2" fmla="*/ 1528762 h 2424112"/>
              <a:gd name="connsiteX3" fmla="*/ 500005 w 1128252"/>
              <a:gd name="connsiteY3" fmla="*/ 947737 h 2424112"/>
              <a:gd name="connsiteX4" fmla="*/ 295217 w 1128252"/>
              <a:gd name="connsiteY4" fmla="*/ 581025 h 2424112"/>
              <a:gd name="connsiteX5" fmla="*/ 399992 w 1128252"/>
              <a:gd name="connsiteY5" fmla="*/ 266700 h 2424112"/>
              <a:gd name="connsiteX6" fmla="*/ 90430 w 1128252"/>
              <a:gd name="connsiteY6" fmla="*/ 257175 h 2424112"/>
              <a:gd name="connsiteX7" fmla="*/ 4705 w 1128252"/>
              <a:gd name="connsiteY7" fmla="*/ 0 h 2424112"/>
              <a:gd name="connsiteX0" fmla="*/ 999964 w 1132911"/>
              <a:gd name="connsiteY0" fmla="*/ 2424112 h 2424112"/>
              <a:gd name="connsiteX1" fmla="*/ 1109501 w 1132911"/>
              <a:gd name="connsiteY1" fmla="*/ 1928812 h 2424112"/>
              <a:gd name="connsiteX2" fmla="*/ 599914 w 1132911"/>
              <a:gd name="connsiteY2" fmla="*/ 1528762 h 2424112"/>
              <a:gd name="connsiteX3" fmla="*/ 504664 w 1132911"/>
              <a:gd name="connsiteY3" fmla="*/ 947737 h 2424112"/>
              <a:gd name="connsiteX4" fmla="*/ 299876 w 1132911"/>
              <a:gd name="connsiteY4" fmla="*/ 581025 h 2424112"/>
              <a:gd name="connsiteX5" fmla="*/ 404651 w 1132911"/>
              <a:gd name="connsiteY5" fmla="*/ 266700 h 2424112"/>
              <a:gd name="connsiteX6" fmla="*/ 95089 w 1132911"/>
              <a:gd name="connsiteY6" fmla="*/ 257175 h 2424112"/>
              <a:gd name="connsiteX7" fmla="*/ 9364 w 1132911"/>
              <a:gd name="connsiteY7" fmla="*/ 0 h 2424112"/>
              <a:gd name="connsiteX0" fmla="*/ 999964 w 1132911"/>
              <a:gd name="connsiteY0" fmla="*/ 2424112 h 2424112"/>
              <a:gd name="connsiteX1" fmla="*/ 1109501 w 1132911"/>
              <a:gd name="connsiteY1" fmla="*/ 1928812 h 2424112"/>
              <a:gd name="connsiteX2" fmla="*/ 599914 w 1132911"/>
              <a:gd name="connsiteY2" fmla="*/ 1528762 h 2424112"/>
              <a:gd name="connsiteX3" fmla="*/ 504664 w 1132911"/>
              <a:gd name="connsiteY3" fmla="*/ 947737 h 2424112"/>
              <a:gd name="connsiteX4" fmla="*/ 299876 w 1132911"/>
              <a:gd name="connsiteY4" fmla="*/ 581025 h 2424112"/>
              <a:gd name="connsiteX5" fmla="*/ 95089 w 1132911"/>
              <a:gd name="connsiteY5" fmla="*/ 257175 h 2424112"/>
              <a:gd name="connsiteX6" fmla="*/ 9364 w 1132911"/>
              <a:gd name="connsiteY6" fmla="*/ 0 h 2424112"/>
              <a:gd name="connsiteX0" fmla="*/ 996016 w 1128963"/>
              <a:gd name="connsiteY0" fmla="*/ 2424112 h 2424112"/>
              <a:gd name="connsiteX1" fmla="*/ 1105553 w 1128963"/>
              <a:gd name="connsiteY1" fmla="*/ 1928812 h 2424112"/>
              <a:gd name="connsiteX2" fmla="*/ 595966 w 1128963"/>
              <a:gd name="connsiteY2" fmla="*/ 1528762 h 2424112"/>
              <a:gd name="connsiteX3" fmla="*/ 500716 w 1128963"/>
              <a:gd name="connsiteY3" fmla="*/ 947737 h 2424112"/>
              <a:gd name="connsiteX4" fmla="*/ 453091 w 1128963"/>
              <a:gd name="connsiteY4" fmla="*/ 457200 h 2424112"/>
              <a:gd name="connsiteX5" fmla="*/ 91141 w 1128963"/>
              <a:gd name="connsiteY5" fmla="*/ 257175 h 2424112"/>
              <a:gd name="connsiteX6" fmla="*/ 5416 w 1128963"/>
              <a:gd name="connsiteY6" fmla="*/ 0 h 2424112"/>
              <a:gd name="connsiteX0" fmla="*/ 996016 w 1128963"/>
              <a:gd name="connsiteY0" fmla="*/ 2424112 h 2424112"/>
              <a:gd name="connsiteX1" fmla="*/ 1105553 w 1128963"/>
              <a:gd name="connsiteY1" fmla="*/ 1928812 h 2424112"/>
              <a:gd name="connsiteX2" fmla="*/ 595966 w 1128963"/>
              <a:gd name="connsiteY2" fmla="*/ 1528762 h 2424112"/>
              <a:gd name="connsiteX3" fmla="*/ 453091 w 1128963"/>
              <a:gd name="connsiteY3" fmla="*/ 976312 h 2424112"/>
              <a:gd name="connsiteX4" fmla="*/ 453091 w 1128963"/>
              <a:gd name="connsiteY4" fmla="*/ 457200 h 2424112"/>
              <a:gd name="connsiteX5" fmla="*/ 91141 w 1128963"/>
              <a:gd name="connsiteY5" fmla="*/ 257175 h 2424112"/>
              <a:gd name="connsiteX6" fmla="*/ 5416 w 1128963"/>
              <a:gd name="connsiteY6" fmla="*/ 0 h 2424112"/>
              <a:gd name="connsiteX0" fmla="*/ 996016 w 1128963"/>
              <a:gd name="connsiteY0" fmla="*/ 2424112 h 2424112"/>
              <a:gd name="connsiteX1" fmla="*/ 1105553 w 1128963"/>
              <a:gd name="connsiteY1" fmla="*/ 1928812 h 2424112"/>
              <a:gd name="connsiteX2" fmla="*/ 595966 w 1128963"/>
              <a:gd name="connsiteY2" fmla="*/ 1528762 h 2424112"/>
              <a:gd name="connsiteX3" fmla="*/ 453091 w 1128963"/>
              <a:gd name="connsiteY3" fmla="*/ 457200 h 2424112"/>
              <a:gd name="connsiteX4" fmla="*/ 91141 w 1128963"/>
              <a:gd name="connsiteY4" fmla="*/ 257175 h 2424112"/>
              <a:gd name="connsiteX5" fmla="*/ 5416 w 1128963"/>
              <a:gd name="connsiteY5" fmla="*/ 0 h 2424112"/>
              <a:gd name="connsiteX0" fmla="*/ 996016 w 1135336"/>
              <a:gd name="connsiteY0" fmla="*/ 2424112 h 2424112"/>
              <a:gd name="connsiteX1" fmla="*/ 1105553 w 1135336"/>
              <a:gd name="connsiteY1" fmla="*/ 1928812 h 2424112"/>
              <a:gd name="connsiteX2" fmla="*/ 505478 w 1135336"/>
              <a:gd name="connsiteY2" fmla="*/ 1447799 h 2424112"/>
              <a:gd name="connsiteX3" fmla="*/ 453091 w 1135336"/>
              <a:gd name="connsiteY3" fmla="*/ 457200 h 2424112"/>
              <a:gd name="connsiteX4" fmla="*/ 91141 w 1135336"/>
              <a:gd name="connsiteY4" fmla="*/ 257175 h 2424112"/>
              <a:gd name="connsiteX5" fmla="*/ 5416 w 1135336"/>
              <a:gd name="connsiteY5" fmla="*/ 0 h 2424112"/>
              <a:gd name="connsiteX0" fmla="*/ 996016 w 1135336"/>
              <a:gd name="connsiteY0" fmla="*/ 2424112 h 2424112"/>
              <a:gd name="connsiteX1" fmla="*/ 1105553 w 1135336"/>
              <a:gd name="connsiteY1" fmla="*/ 1928812 h 2424112"/>
              <a:gd name="connsiteX2" fmla="*/ 505478 w 1135336"/>
              <a:gd name="connsiteY2" fmla="*/ 1447799 h 2424112"/>
              <a:gd name="connsiteX3" fmla="*/ 453091 w 1135336"/>
              <a:gd name="connsiteY3" fmla="*/ 457200 h 2424112"/>
              <a:gd name="connsiteX4" fmla="*/ 91141 w 1135336"/>
              <a:gd name="connsiteY4" fmla="*/ 257175 h 2424112"/>
              <a:gd name="connsiteX5" fmla="*/ 5416 w 1135336"/>
              <a:gd name="connsiteY5" fmla="*/ 0 h 2424112"/>
              <a:gd name="connsiteX0" fmla="*/ 999554 w 1138874"/>
              <a:gd name="connsiteY0" fmla="*/ 2424112 h 2424112"/>
              <a:gd name="connsiteX1" fmla="*/ 1109091 w 1138874"/>
              <a:gd name="connsiteY1" fmla="*/ 1928812 h 2424112"/>
              <a:gd name="connsiteX2" fmla="*/ 509016 w 1138874"/>
              <a:gd name="connsiteY2" fmla="*/ 1447799 h 2424112"/>
              <a:gd name="connsiteX3" fmla="*/ 456629 w 1138874"/>
              <a:gd name="connsiteY3" fmla="*/ 457200 h 2424112"/>
              <a:gd name="connsiteX4" fmla="*/ 70866 w 1138874"/>
              <a:gd name="connsiteY4" fmla="*/ 257175 h 2424112"/>
              <a:gd name="connsiteX5" fmla="*/ 8954 w 1138874"/>
              <a:gd name="connsiteY5" fmla="*/ 0 h 2424112"/>
              <a:gd name="connsiteX0" fmla="*/ 999554 w 1094556"/>
              <a:gd name="connsiteY0" fmla="*/ 2424112 h 2424112"/>
              <a:gd name="connsiteX1" fmla="*/ 1051941 w 1094556"/>
              <a:gd name="connsiteY1" fmla="*/ 1852612 h 2424112"/>
              <a:gd name="connsiteX2" fmla="*/ 509016 w 1094556"/>
              <a:gd name="connsiteY2" fmla="*/ 1447799 h 2424112"/>
              <a:gd name="connsiteX3" fmla="*/ 456629 w 1094556"/>
              <a:gd name="connsiteY3" fmla="*/ 457200 h 2424112"/>
              <a:gd name="connsiteX4" fmla="*/ 70866 w 1094556"/>
              <a:gd name="connsiteY4" fmla="*/ 257175 h 2424112"/>
              <a:gd name="connsiteX5" fmla="*/ 8954 w 1094556"/>
              <a:gd name="connsiteY5" fmla="*/ 0 h 2424112"/>
              <a:gd name="connsiteX0" fmla="*/ 999554 w 1136751"/>
              <a:gd name="connsiteY0" fmla="*/ 2424112 h 2424112"/>
              <a:gd name="connsiteX1" fmla="*/ 1051941 w 1136751"/>
              <a:gd name="connsiteY1" fmla="*/ 1852612 h 2424112"/>
              <a:gd name="connsiteX2" fmla="*/ 509016 w 1136751"/>
              <a:gd name="connsiteY2" fmla="*/ 1447799 h 2424112"/>
              <a:gd name="connsiteX3" fmla="*/ 456629 w 1136751"/>
              <a:gd name="connsiteY3" fmla="*/ 457200 h 2424112"/>
              <a:gd name="connsiteX4" fmla="*/ 70866 w 1136751"/>
              <a:gd name="connsiteY4" fmla="*/ 257175 h 2424112"/>
              <a:gd name="connsiteX5" fmla="*/ 8954 w 1136751"/>
              <a:gd name="connsiteY5" fmla="*/ 0 h 2424112"/>
              <a:gd name="connsiteX0" fmla="*/ 999554 w 1115632"/>
              <a:gd name="connsiteY0" fmla="*/ 2424112 h 2424112"/>
              <a:gd name="connsiteX1" fmla="*/ 1051941 w 1115632"/>
              <a:gd name="connsiteY1" fmla="*/ 1852612 h 2424112"/>
              <a:gd name="connsiteX2" fmla="*/ 509016 w 1115632"/>
              <a:gd name="connsiteY2" fmla="*/ 1447799 h 2424112"/>
              <a:gd name="connsiteX3" fmla="*/ 456629 w 1115632"/>
              <a:gd name="connsiteY3" fmla="*/ 457200 h 2424112"/>
              <a:gd name="connsiteX4" fmla="*/ 70866 w 1115632"/>
              <a:gd name="connsiteY4" fmla="*/ 257175 h 2424112"/>
              <a:gd name="connsiteX5" fmla="*/ 8954 w 1115632"/>
              <a:gd name="connsiteY5" fmla="*/ 0 h 2424112"/>
              <a:gd name="connsiteX0" fmla="*/ 1008054 w 1124132"/>
              <a:gd name="connsiteY0" fmla="*/ 2424112 h 2424112"/>
              <a:gd name="connsiteX1" fmla="*/ 1060441 w 1124132"/>
              <a:gd name="connsiteY1" fmla="*/ 1852612 h 2424112"/>
              <a:gd name="connsiteX2" fmla="*/ 517516 w 1124132"/>
              <a:gd name="connsiteY2" fmla="*/ 1447799 h 2424112"/>
              <a:gd name="connsiteX3" fmla="*/ 465129 w 1124132"/>
              <a:gd name="connsiteY3" fmla="*/ 457200 h 2424112"/>
              <a:gd name="connsiteX4" fmla="*/ 79366 w 1124132"/>
              <a:gd name="connsiteY4" fmla="*/ 257175 h 2424112"/>
              <a:gd name="connsiteX5" fmla="*/ 17454 w 1124132"/>
              <a:gd name="connsiteY5" fmla="*/ 0 h 2424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4132" h="2424112">
                <a:moveTo>
                  <a:pt x="1008054" y="2424112"/>
                </a:moveTo>
                <a:cubicBezTo>
                  <a:pt x="1096160" y="2251074"/>
                  <a:pt x="1189822" y="2082006"/>
                  <a:pt x="1060441" y="1852612"/>
                </a:cubicBezTo>
                <a:cubicBezTo>
                  <a:pt x="931060" y="1623218"/>
                  <a:pt x="616735" y="1680368"/>
                  <a:pt x="517516" y="1447799"/>
                </a:cubicBezTo>
                <a:cubicBezTo>
                  <a:pt x="418297" y="1215230"/>
                  <a:pt x="538154" y="655637"/>
                  <a:pt x="465129" y="457200"/>
                </a:cubicBezTo>
                <a:cubicBezTo>
                  <a:pt x="392104" y="258763"/>
                  <a:pt x="187316" y="361950"/>
                  <a:pt x="79366" y="257175"/>
                </a:cubicBezTo>
                <a:cubicBezTo>
                  <a:pt x="-28584" y="152400"/>
                  <a:pt x="-1199" y="30162"/>
                  <a:pt x="17454" y="0"/>
                </a:cubicBezTo>
              </a:path>
            </a:pathLst>
          </a:custGeom>
          <a:noFill/>
          <a:ln w="38100">
            <a:solidFill>
              <a:srgbClr val="FF0066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5787532" y="2902341"/>
            <a:ext cx="156068" cy="175997"/>
            <a:chOff x="5787532" y="2902341"/>
            <a:chExt cx="156068" cy="175997"/>
          </a:xfrm>
        </p:grpSpPr>
        <p:grpSp>
          <p:nvGrpSpPr>
            <p:cNvPr id="443" name="Group 442"/>
            <p:cNvGrpSpPr/>
            <p:nvPr/>
          </p:nvGrpSpPr>
          <p:grpSpPr>
            <a:xfrm>
              <a:off x="5787532" y="2902341"/>
              <a:ext cx="155833" cy="175997"/>
              <a:chOff x="6662852" y="3317132"/>
              <a:chExt cx="152400" cy="860602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445" name="Straight Connector 444"/>
              <p:cNvCxnSpPr/>
              <p:nvPr/>
            </p:nvCxnSpPr>
            <p:spPr>
              <a:xfrm>
                <a:off x="6738242" y="3317132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>
                <a:off x="6738242" y="3748271"/>
                <a:ext cx="1620" cy="429463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7" name="Straight Connector 446"/>
              <p:cNvCxnSpPr/>
              <p:nvPr/>
            </p:nvCxnSpPr>
            <p:spPr>
              <a:xfrm>
                <a:off x="6662852" y="3334469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8" name="Straight Connector 447"/>
              <p:cNvCxnSpPr/>
              <p:nvPr/>
            </p:nvCxnSpPr>
            <p:spPr>
              <a:xfrm>
                <a:off x="6662852" y="4173358"/>
                <a:ext cx="152400" cy="0"/>
              </a:xfrm>
              <a:prstGeom prst="line">
                <a:avLst/>
              </a:prstGeom>
              <a:ln w="3810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4" name="Oval 443"/>
            <p:cNvSpPr/>
            <p:nvPr/>
          </p:nvSpPr>
          <p:spPr>
            <a:xfrm>
              <a:off x="5787767" y="2919537"/>
              <a:ext cx="155833" cy="155833"/>
            </a:xfrm>
            <a:prstGeom prst="ellipse">
              <a:avLst/>
            </a:prstGeom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5785428" y="291676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8641458" y="2182335"/>
            <a:ext cx="286944" cy="161636"/>
            <a:chOff x="8641458" y="2182335"/>
            <a:chExt cx="286944" cy="161636"/>
          </a:xfrm>
        </p:grpSpPr>
        <p:grpSp>
          <p:nvGrpSpPr>
            <p:cNvPr id="457" name="Group 456"/>
            <p:cNvGrpSpPr/>
            <p:nvPr/>
          </p:nvGrpSpPr>
          <p:grpSpPr>
            <a:xfrm>
              <a:off x="8641458" y="2202084"/>
              <a:ext cx="286944" cy="118588"/>
              <a:chOff x="7418835" y="3458476"/>
              <a:chExt cx="152400" cy="579880"/>
            </a:xfrm>
            <a:effectLst>
              <a:outerShdw blurRad="190500" dist="50800" dir="2700000" algn="ctr" rotWithShape="0">
                <a:schemeClr val="bg1"/>
              </a:outerShdw>
            </a:effectLst>
          </p:grpSpPr>
          <p:cxnSp>
            <p:nvCxnSpPr>
              <p:cNvPr id="459" name="Straight Connector 458"/>
              <p:cNvCxnSpPr/>
              <p:nvPr/>
            </p:nvCxnSpPr>
            <p:spPr>
              <a:xfrm flipH="1">
                <a:off x="7494271" y="3458476"/>
                <a:ext cx="1528" cy="288424"/>
              </a:xfrm>
              <a:prstGeom prst="line">
                <a:avLst/>
              </a:prstGeom>
              <a:ln w="38100">
                <a:solidFill>
                  <a:srgbClr val="FF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0" name="Straight Connector 459"/>
              <p:cNvCxnSpPr/>
              <p:nvPr/>
            </p:nvCxnSpPr>
            <p:spPr>
              <a:xfrm flipH="1">
                <a:off x="7494271" y="3749932"/>
                <a:ext cx="1528" cy="288424"/>
              </a:xfrm>
              <a:prstGeom prst="line">
                <a:avLst/>
              </a:prstGeom>
              <a:ln w="38100">
                <a:solidFill>
                  <a:srgbClr val="FF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1" name="Straight Connector 460"/>
              <p:cNvCxnSpPr/>
              <p:nvPr/>
            </p:nvCxnSpPr>
            <p:spPr>
              <a:xfrm>
                <a:off x="7418835" y="3475602"/>
                <a:ext cx="152400" cy="0"/>
              </a:xfrm>
              <a:prstGeom prst="line">
                <a:avLst/>
              </a:prstGeom>
              <a:ln w="38100">
                <a:solidFill>
                  <a:srgbClr val="FF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>
                <a:off x="7418835" y="4036697"/>
                <a:ext cx="152400" cy="0"/>
              </a:xfrm>
              <a:prstGeom prst="line">
                <a:avLst/>
              </a:prstGeom>
              <a:ln w="38100">
                <a:solidFill>
                  <a:srgbClr val="FF00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8" name="Rectangle 457"/>
            <p:cNvSpPr/>
            <p:nvPr/>
          </p:nvSpPr>
          <p:spPr>
            <a:xfrm>
              <a:off x="8701756" y="2182335"/>
              <a:ext cx="161636" cy="161636"/>
            </a:xfrm>
            <a:prstGeom prst="rect">
              <a:avLst/>
            </a:prstGeom>
            <a:gradFill>
              <a:gsLst>
                <a:gs pos="0">
                  <a:srgbClr val="66008F"/>
                </a:gs>
                <a:gs pos="56000">
                  <a:srgbClr val="BA0066"/>
                </a:gs>
                <a:gs pos="100000">
                  <a:srgbClr val="FF0000"/>
                </a:gs>
              </a:gsLst>
              <a:lin ang="16200000" scaled="0"/>
            </a:gradFill>
            <a:effectLst>
              <a:outerShdw blurRad="190500" dist="50800" dir="2700000" algn="ctr" rotWithShape="0">
                <a:schemeClr val="bg1"/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3505200" y="2209800"/>
            <a:ext cx="1167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25 cells/</a:t>
            </a:r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pt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63" name="TextBox 462"/>
          <p:cNvSpPr txBox="1"/>
          <p:nvPr/>
        </p:nvSpPr>
        <p:spPr>
          <a:xfrm>
            <a:off x="3505200" y="849869"/>
            <a:ext cx="1115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5 patients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64" name="TextBox 463"/>
          <p:cNvSpPr txBox="1"/>
          <p:nvPr/>
        </p:nvSpPr>
        <p:spPr>
          <a:xfrm>
            <a:off x="8695270" y="2169682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4800" y="4267200"/>
            <a:ext cx="25677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Often, the sample size 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in a statistical expression is implicitly </a:t>
            </a:r>
            <a:r>
              <a:rPr lang="en-US" i="1" dirty="0" err="1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baseline="-25000" dirty="0" err="1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INDEPENDENT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7" name="Rectangle 316"/>
              <p:cNvSpPr/>
              <p:nvPr/>
            </p:nvSpPr>
            <p:spPr>
              <a:xfrm>
                <a:off x="641805" y="5272608"/>
                <a:ext cx="1948995" cy="7471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⋆</m:t>
                          </m:r>
                        </m:e>
                      </m:d>
                      <m:box>
                        <m:boxPr>
                          <m:ctrlPr>
                            <a:rPr lang="en-US" sz="20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sz="2000" i="1" smtClean="0">
                              <a:solidFill>
                                <a:schemeClr val="bg2">
                                  <a:lumMod val="20000"/>
                                  <a:lumOff val="8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sz="20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⋆</m:t>
                              </m:r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17" name="Rectangle 3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805" y="5272608"/>
                <a:ext cx="1948995" cy="74719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 rot="16200000">
            <a:off x="4893187" y="1508275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Sample mean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384" name="TextBox 383"/>
          <p:cNvSpPr txBox="1"/>
          <p:nvPr/>
        </p:nvSpPr>
        <p:spPr>
          <a:xfrm rot="16200000">
            <a:off x="7784808" y="3263757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6699"/>
                </a:solidFill>
              </a:rPr>
              <a:t>Sample mean</a:t>
            </a:r>
            <a:endParaRPr lang="en-US" dirty="0">
              <a:solidFill>
                <a:srgbClr val="FF6699"/>
              </a:solidFill>
            </a:endParaRPr>
          </a:p>
        </p:txBody>
      </p:sp>
      <p:sp>
        <p:nvSpPr>
          <p:cNvPr id="9" name="Left Brace 8"/>
          <p:cNvSpPr/>
          <p:nvPr/>
        </p:nvSpPr>
        <p:spPr>
          <a:xfrm rot="5400000">
            <a:off x="5709432" y="2197511"/>
            <a:ext cx="116834" cy="503900"/>
          </a:xfrm>
          <a:prstGeom prst="leftBrace">
            <a:avLst>
              <a:gd name="adj1" fmla="val 44333"/>
              <a:gd name="adj2" fmla="val 75801"/>
            </a:avLst>
          </a:prstGeom>
          <a:ln w="28575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Left Brace 406"/>
          <p:cNvSpPr/>
          <p:nvPr/>
        </p:nvSpPr>
        <p:spPr>
          <a:xfrm rot="16200000">
            <a:off x="8627397" y="2451316"/>
            <a:ext cx="116834" cy="503900"/>
          </a:xfrm>
          <a:prstGeom prst="leftBrace">
            <a:avLst>
              <a:gd name="adj1" fmla="val 44333"/>
              <a:gd name="adj2" fmla="val 23339"/>
            </a:avLst>
          </a:prstGeom>
          <a:ln w="28575">
            <a:solidFill>
              <a:srgbClr val="FF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292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9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1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5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25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5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4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5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5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7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5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85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5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5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15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5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3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5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45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5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6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5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75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5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9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5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05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5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2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5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435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5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4500"/>
                            </p:stCondLst>
                            <p:childTnLst>
                              <p:par>
                                <p:cTn id="10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0"/>
                            </p:stCondLst>
                            <p:childTnLst>
                              <p:par>
                                <p:cTn id="109" presetID="42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5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25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5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5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19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5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6500"/>
                            </p:stCondLst>
                            <p:childTnLst>
                              <p:par>
                                <p:cTn id="123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5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500"/>
                            </p:stCondLst>
                            <p:childTnLst>
                              <p:par>
                                <p:cTn id="1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500"/>
                            </p:stCondLst>
                            <p:childTnLst>
                              <p:par>
                                <p:cTn id="148" presetID="42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5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250" fill="hold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50" fill="hold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3000"/>
                            </p:stCondLst>
                            <p:childTnLst>
                              <p:par>
                                <p:cTn id="154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5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3500"/>
                            </p:stCondLst>
                            <p:childTnLst>
                              <p:par>
                                <p:cTn id="158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5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4000"/>
                            </p:stCondLst>
                            <p:childTnLst>
                              <p:par>
                                <p:cTn id="162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5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00"/>
                            </p:stCondLst>
                            <p:childTnLst>
                              <p:par>
                                <p:cTn id="1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5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650"/>
                            </p:stCondLst>
                            <p:childTnLst>
                              <p:par>
                                <p:cTn id="1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5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800"/>
                            </p:stCondLst>
                            <p:childTnLst>
                              <p:par>
                                <p:cTn id="1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5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950"/>
                            </p:stCondLst>
                            <p:childTnLst>
                              <p:par>
                                <p:cTn id="1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5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100"/>
                            </p:stCondLst>
                            <p:childTnLst>
                              <p:par>
                                <p:cTn id="1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5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1250"/>
                            </p:stCondLst>
                            <p:childTnLst>
                              <p:par>
                                <p:cTn id="1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5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400"/>
                            </p:stCondLst>
                            <p:childTnLst>
                              <p:par>
                                <p:cTn id="1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15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550"/>
                            </p:stCondLst>
                            <p:childTnLst>
                              <p:par>
                                <p:cTn id="2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5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700"/>
                            </p:stCondLst>
                            <p:childTnLst>
                              <p:par>
                                <p:cTn id="2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5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1850"/>
                            </p:stCondLst>
                            <p:childTnLst>
                              <p:par>
                                <p:cTn id="2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5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2000"/>
                            </p:stCondLst>
                            <p:childTnLst>
                              <p:par>
                                <p:cTn id="2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5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2150"/>
                            </p:stCondLst>
                            <p:childTnLst>
                              <p:par>
                                <p:cTn id="2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5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6" presetClass="entr" presetSubtype="42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00"/>
                            </p:stCondLst>
                            <p:childTnLst>
                              <p:par>
                                <p:cTn id="2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1000"/>
                            </p:stCondLst>
                            <p:childTnLst>
                              <p:par>
                                <p:cTn id="2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500"/>
                            </p:stCondLst>
                            <p:childTnLst>
                              <p:par>
                                <p:cTn id="245" presetID="42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25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250" fill="hold"/>
                                        <p:tgtEl>
                                          <p:spTgt spid="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250" fill="hold"/>
                                        <p:tgtEl>
                                          <p:spTgt spid="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2000"/>
                            </p:stCondLst>
                            <p:childTnLst>
                              <p:par>
                                <p:cTn id="2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5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25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2500"/>
                            </p:stCondLst>
                            <p:childTnLst>
                              <p:par>
                                <p:cTn id="2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25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2750"/>
                            </p:stCondLst>
                            <p:childTnLst>
                              <p:par>
                                <p:cTn id="2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3250"/>
                            </p:stCondLst>
                            <p:childTnLst>
                              <p:par>
                                <p:cTn id="2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3750"/>
                            </p:stCondLst>
                            <p:childTnLst>
                              <p:par>
                                <p:cTn id="271" presetID="42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25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4" dur="250" fill="hold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250" fill="hold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4250"/>
                            </p:stCondLst>
                            <p:childTnLst>
                              <p:par>
                                <p:cTn id="2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25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4500"/>
                            </p:stCondLst>
                            <p:childTnLst>
                              <p:par>
                                <p:cTn id="2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25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4750"/>
                            </p:stCondLst>
                            <p:childTnLst>
                              <p:par>
                                <p:cTn id="2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25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5000"/>
                            </p:stCondLst>
                            <p:childTnLst>
                              <p:par>
                                <p:cTn id="2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15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5150"/>
                            </p:stCondLst>
                            <p:childTnLst>
                              <p:par>
                                <p:cTn id="2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15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5300"/>
                            </p:stCondLst>
                            <p:childTnLst>
                              <p:par>
                                <p:cTn id="2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15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5450"/>
                            </p:stCondLst>
                            <p:childTnLst>
                              <p:par>
                                <p:cTn id="3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150"/>
                                        <p:tgtEl>
                                          <p:spTgt spid="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5600"/>
                            </p:stCondLst>
                            <p:childTnLst>
                              <p:par>
                                <p:cTn id="3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15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5750"/>
                            </p:stCondLst>
                            <p:childTnLst>
                              <p:par>
                                <p:cTn id="3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15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5900"/>
                            </p:stCondLst>
                            <p:childTnLst>
                              <p:par>
                                <p:cTn id="3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15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6050"/>
                            </p:stCondLst>
                            <p:childTnLst>
                              <p:par>
                                <p:cTn id="3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15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6200"/>
                            </p:stCondLst>
                            <p:childTnLst>
                              <p:par>
                                <p:cTn id="3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3" dur="15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6350"/>
                            </p:stCondLst>
                            <p:childTnLst>
                              <p:par>
                                <p:cTn id="3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15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6500"/>
                            </p:stCondLst>
                            <p:childTnLst>
                              <p:par>
                                <p:cTn id="3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1" dur="15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6650"/>
                            </p:stCondLst>
                            <p:childTnLst>
                              <p:par>
                                <p:cTn id="3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5" dur="15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>
                            <p:stCondLst>
                              <p:cond delay="6800"/>
                            </p:stCondLst>
                            <p:childTnLst>
                              <p:par>
                                <p:cTn id="3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9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7300"/>
                            </p:stCondLst>
                            <p:childTnLst>
                              <p:par>
                                <p:cTn id="341" presetID="16" presetClass="entr" presetSubtype="4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26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7" dur="25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8" dur="125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1000"/>
                            </p:stCondLst>
                            <p:childTnLst>
                              <p:par>
                                <p:cTn id="350" presetID="26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1" dur="250" tmFilter="0, 0; .2, .5; .8, .5; 1, 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2" dur="125" autoRev="1" fill="hold"/>
                                        <p:tgtEl>
                                          <p:spTgt spid="4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2000"/>
                            </p:stCondLst>
                            <p:childTnLst>
                              <p:par>
                                <p:cTn id="354" presetID="16" presetClass="entr" presetSubtype="4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>
                            <p:stCondLst>
                              <p:cond delay="3000"/>
                            </p:stCondLst>
                            <p:childTnLst>
                              <p:par>
                                <p:cTn id="358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0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3500"/>
                            </p:stCondLst>
                            <p:childTnLst>
                              <p:par>
                                <p:cTn id="362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4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16" presetClass="entr" presetSubtype="42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1000"/>
                            </p:stCondLst>
                            <p:childTnLst>
                              <p:par>
                                <p:cTn id="371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3" dur="25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1500"/>
                            </p:stCondLst>
                            <p:childTnLst>
                              <p:par>
                                <p:cTn id="375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7" dur="25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>
                      <p:stCondLst>
                        <p:cond delay="indefinite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" grpId="0" animBg="1"/>
      <p:bldP spid="415" grpId="0" animBg="1"/>
      <p:bldP spid="416" grpId="0" animBg="1"/>
      <p:bldP spid="417" grpId="0" animBg="1"/>
      <p:bldP spid="418" grpId="0" animBg="1"/>
      <p:bldP spid="2" grpId="0" animBg="1"/>
      <p:bldP spid="5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8" grpId="0" animBg="1"/>
      <p:bldP spid="6" grpId="0" animBg="1"/>
      <p:bldP spid="149" grpId="0" animBg="1"/>
      <p:bldP spid="158" grpId="0" animBg="1"/>
      <p:bldP spid="160" grpId="0" animBg="1"/>
      <p:bldP spid="162" grpId="0" animBg="1"/>
      <p:bldP spid="164" grpId="0" animBg="1"/>
      <p:bldP spid="166" grpId="0" animBg="1"/>
      <p:bldP spid="291" grpId="0" animBg="1"/>
      <p:bldP spid="292" grpId="0" animBg="1"/>
      <p:bldP spid="293" grpId="0" animBg="1"/>
      <p:bldP spid="294" grpId="0" animBg="1"/>
      <p:bldP spid="295" grpId="0" animBg="1"/>
      <p:bldP spid="296" grpId="0" animBg="1"/>
      <p:bldP spid="297" grpId="0" animBg="1"/>
      <p:bldP spid="298" grpId="0" animBg="1"/>
      <p:bldP spid="299" grpId="0" animBg="1"/>
      <p:bldP spid="385" grpId="0" animBg="1"/>
      <p:bldP spid="386" grpId="0" animBg="1"/>
      <p:bldP spid="387" grpId="0" animBg="1"/>
      <p:bldP spid="388" grpId="0" animBg="1"/>
      <p:bldP spid="389" grpId="0" animBg="1"/>
      <p:bldP spid="408" grpId="0" animBg="1"/>
      <p:bldP spid="409" grpId="0" animBg="1"/>
      <p:bldP spid="410" grpId="0" animBg="1"/>
      <p:bldP spid="411" grpId="0" animBg="1"/>
      <p:bldP spid="412" grpId="0" animBg="1"/>
      <p:bldP spid="420" grpId="0" animBg="1"/>
      <p:bldP spid="421" grpId="0" animBg="1"/>
      <p:bldP spid="422" grpId="0" animBg="1"/>
      <p:bldP spid="423" grpId="0" animBg="1"/>
      <p:bldP spid="424" grpId="0" animBg="1"/>
      <p:bldP spid="426" grpId="0" animBg="1"/>
      <p:bldP spid="427" grpId="0" animBg="1"/>
      <p:bldP spid="428" grpId="0" animBg="1"/>
      <p:bldP spid="429" grpId="0" animBg="1"/>
      <p:bldP spid="430" grpId="0" animBg="1"/>
      <p:bldP spid="432" grpId="0" animBg="1"/>
      <p:bldP spid="433" grpId="0" animBg="1"/>
      <p:bldP spid="434" grpId="0" animBg="1"/>
      <p:bldP spid="435" grpId="0" animBg="1"/>
      <p:bldP spid="436" grpId="0" animBg="1"/>
      <p:bldP spid="10" grpId="0"/>
      <p:bldP spid="437" grpId="0"/>
      <p:bldP spid="11" grpId="0" animBg="1"/>
      <p:bldP spid="14" grpId="0" animBg="1"/>
      <p:bldP spid="438" grpId="0"/>
      <p:bldP spid="439" grpId="0"/>
      <p:bldP spid="402" grpId="0" animBg="1"/>
      <p:bldP spid="403" grpId="0" animBg="1"/>
      <p:bldP spid="404" grpId="0" animBg="1"/>
      <p:bldP spid="405" grpId="0" animBg="1"/>
      <p:bldP spid="406" grpId="0" animBg="1"/>
      <p:bldP spid="379" grpId="0" animBg="1"/>
      <p:bldP spid="383" grpId="0" animBg="1"/>
      <p:bldP spid="380" grpId="0" animBg="1"/>
      <p:bldP spid="381" grpId="0" animBg="1"/>
      <p:bldP spid="382" grpId="0" animBg="1"/>
      <p:bldP spid="24" grpId="0" animBg="1"/>
      <p:bldP spid="25" grpId="0" animBg="1"/>
      <p:bldP spid="27" grpId="0"/>
      <p:bldP spid="28" grpId="0"/>
      <p:bldP spid="28" grpId="1"/>
      <p:bldP spid="463" grpId="0"/>
      <p:bldP spid="463" grpId="1"/>
      <p:bldP spid="464" grpId="0"/>
      <p:bldP spid="32" grpId="0"/>
      <p:bldP spid="8" grpId="0"/>
      <p:bldP spid="384" grpId="0"/>
      <p:bldP spid="9" grpId="0" animBg="1"/>
      <p:bldP spid="40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24414</TotalTime>
  <Words>1490</Words>
  <Application>Microsoft Office PowerPoint</Application>
  <PresentationFormat>On-screen Show (4:3)</PresentationFormat>
  <Paragraphs>161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Liao</dc:creator>
  <cp:lastModifiedBy>David Liao</cp:lastModifiedBy>
  <cp:revision>165</cp:revision>
  <dcterms:created xsi:type="dcterms:W3CDTF">2011-01-09T06:10:58Z</dcterms:created>
  <dcterms:modified xsi:type="dcterms:W3CDTF">2014-09-08T13:56:08Z</dcterms:modified>
</cp:coreProperties>
</file>